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ADCADBC-BBF8-4763-AFC6-850023B030D4}" type="datetimeFigureOut">
              <a:rPr lang="zh-TW" altLang="en-US" smtClean="0"/>
              <a:t>2015/8/19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8D478B-92CB-4D9F-94E9-37357004EA4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4"/>
          <p:cNvSpPr txBox="1">
            <a:spLocks/>
          </p:cNvSpPr>
          <p:nvPr/>
        </p:nvSpPr>
        <p:spPr>
          <a:xfrm>
            <a:off x="1934887" y="1412776"/>
            <a:ext cx="5292080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2800" dirty="0" smtClean="0"/>
              <a:t>固力學門產學合作計畫成果</a:t>
            </a:r>
            <a:endParaRPr lang="en-US" altLang="zh-TW" sz="2800" dirty="0" smtClean="0"/>
          </a:p>
          <a:p>
            <a:r>
              <a:rPr lang="zh-TW" altLang="en-US" sz="2800" dirty="0" smtClean="0"/>
              <a:t>口頭報告</a:t>
            </a:r>
            <a:endParaRPr lang="zh-TW" altLang="en-US" sz="2800" dirty="0"/>
          </a:p>
        </p:txBody>
      </p:sp>
      <p:sp>
        <p:nvSpPr>
          <p:cNvPr id="5" name="副標題 5"/>
          <p:cNvSpPr txBox="1">
            <a:spLocks/>
          </p:cNvSpPr>
          <p:nvPr/>
        </p:nvSpPr>
        <p:spPr>
          <a:xfrm>
            <a:off x="1259632" y="2348880"/>
            <a:ext cx="6912768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algn="l"/>
            <a:r>
              <a:rPr lang="zh-TW" altLang="en-US" dirty="0" smtClean="0"/>
              <a:t>計畫名稱：齒輪</a:t>
            </a:r>
            <a:r>
              <a:rPr lang="en-US" altLang="zh-TW" dirty="0" smtClean="0"/>
              <a:t>CNC</a:t>
            </a:r>
            <a:r>
              <a:rPr lang="zh-TW" altLang="en-US" dirty="0" smtClean="0"/>
              <a:t>磨齒技術發展聯盟</a:t>
            </a:r>
            <a:r>
              <a:rPr lang="en-US" altLang="zh-TW" dirty="0" smtClean="0"/>
              <a:t>(1/3)</a:t>
            </a:r>
          </a:p>
          <a:p>
            <a:pPr marL="266700" algn="l">
              <a:spcBef>
                <a:spcPts val="1200"/>
              </a:spcBef>
            </a:pPr>
            <a:r>
              <a:rPr lang="zh-TW" altLang="en-US" dirty="0" smtClean="0"/>
              <a:t>計畫編號</a:t>
            </a:r>
            <a:r>
              <a:rPr lang="zh-TW" altLang="en-US" dirty="0" smtClean="0"/>
              <a:t>：</a:t>
            </a:r>
            <a:r>
              <a:rPr lang="pt-PT" altLang="zh-TW" dirty="0"/>
              <a:t>MOST 103-0000-E-00-0-</a:t>
            </a:r>
            <a:endParaRPr lang="en-US" altLang="zh-TW" dirty="0" smtClean="0"/>
          </a:p>
          <a:p>
            <a:pPr marL="266700" algn="l">
              <a:spcBef>
                <a:spcPts val="1200"/>
              </a:spcBef>
            </a:pPr>
            <a:r>
              <a:rPr lang="zh-TW" altLang="en-US" dirty="0" smtClean="0"/>
              <a:t>執行單位：國立高雄應用科技大學模具工程系</a:t>
            </a:r>
            <a:endParaRPr lang="en-US" altLang="zh-TW" dirty="0" smtClean="0"/>
          </a:p>
          <a:p>
            <a:pPr marL="266700" algn="l">
              <a:spcBef>
                <a:spcPts val="1200"/>
              </a:spcBef>
            </a:pPr>
            <a:r>
              <a:rPr lang="zh-TW" altLang="en-US" dirty="0" smtClean="0"/>
              <a:t>主  持  人：林美玲</a:t>
            </a:r>
            <a:endParaRPr lang="en-US" altLang="zh-TW" dirty="0" smtClean="0"/>
          </a:p>
          <a:p>
            <a:pPr marL="266700" algn="l">
              <a:spcBef>
                <a:spcPts val="1200"/>
              </a:spcBef>
            </a:pPr>
            <a:r>
              <a:rPr lang="zh-TW" altLang="en-US" dirty="0" smtClean="0"/>
              <a:t>參與人員：王小明、方大同、胡小開</a:t>
            </a:r>
            <a:endParaRPr lang="en-US" altLang="zh-TW" dirty="0" smtClean="0"/>
          </a:p>
          <a:p>
            <a:pPr marL="266700" algn="l">
              <a:spcBef>
                <a:spcPts val="1200"/>
              </a:spcBef>
            </a:pPr>
            <a:r>
              <a:rPr lang="zh-TW" altLang="en-US" dirty="0" smtClean="0"/>
              <a:t>學門歸屬：固力學門</a:t>
            </a:r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5536" y="404664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2000" dirty="0"/>
              <a:t>科技部工程司</a:t>
            </a:r>
            <a:r>
              <a:rPr lang="en-US" altLang="zh-TW" sz="2000" dirty="0"/>
              <a:t>104</a:t>
            </a:r>
            <a:r>
              <a:rPr lang="zh-TW" altLang="zh-TW" sz="2000" dirty="0"/>
              <a:t>年度機械固力、熱流、能源學門聯合成果發表會</a:t>
            </a:r>
            <a:endParaRPr lang="zh-TW" altLang="en-US" sz="2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9552" y="5805264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CSME2015@</a:t>
            </a:r>
            <a:r>
              <a:rPr lang="zh-TW" altLang="en-US" sz="2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國立高雄應用科技大學</a:t>
            </a:r>
            <a:endParaRPr lang="zh-TW" altLang="en-US" sz="20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790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研究動機與目的</a:t>
            </a:r>
          </a:p>
          <a:p>
            <a:r>
              <a:rPr lang="zh-TW" altLang="en-US" dirty="0"/>
              <a:t>學術成就</a:t>
            </a:r>
          </a:p>
          <a:p>
            <a:r>
              <a:rPr lang="zh-TW" altLang="en-US" dirty="0"/>
              <a:t>技術創新</a:t>
            </a:r>
          </a:p>
          <a:p>
            <a:r>
              <a:rPr lang="zh-TW" altLang="en-US" dirty="0"/>
              <a:t>產業影響</a:t>
            </a:r>
          </a:p>
          <a:p>
            <a:r>
              <a:rPr lang="zh-TW" altLang="en-US" dirty="0"/>
              <a:t>結論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簡報大綱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3275856" y="3501008"/>
            <a:ext cx="5328592" cy="166199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0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簡報說明</a:t>
            </a:r>
            <a:r>
              <a:rPr lang="zh-TW" altLang="en-US" sz="20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sz="20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arenR"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報告時間為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分鐘 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(9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分鐘簡報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+3</a:t>
            </a: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分鐘</a:t>
            </a:r>
            <a:r>
              <a:rPr lang="en-US" altLang="zh-TW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Q&amp;A)</a:t>
            </a:r>
            <a:endParaRPr lang="en-US" altLang="zh-TW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arenR"/>
            </a:pPr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請依研究動機與目的、學術成就、技術創新、</a:t>
            </a:r>
            <a:endParaRPr lang="en-US" altLang="zh-TW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61950"/>
            <a:r>
              <a:rPr lang="zh-TW" altLang="en-US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產業影響等方面，評估研究成果之學術與應用價值。</a:t>
            </a:r>
            <a:endParaRPr lang="zh-TW" altLang="en-US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413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研究動機與目的</a:t>
            </a:r>
          </a:p>
        </p:txBody>
      </p:sp>
    </p:spTree>
    <p:extLst>
      <p:ext uri="{BB962C8B-B14F-4D97-AF65-F5344CB8AC3E}">
        <p14:creationId xmlns:p14="http://schemas.microsoft.com/office/powerpoint/2010/main" val="368704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學術成就</a:t>
            </a:r>
          </a:p>
        </p:txBody>
      </p:sp>
    </p:spTree>
    <p:extLst>
      <p:ext uri="{BB962C8B-B14F-4D97-AF65-F5344CB8AC3E}">
        <p14:creationId xmlns:p14="http://schemas.microsoft.com/office/powerpoint/2010/main" val="268103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技術創新</a:t>
            </a:r>
          </a:p>
        </p:txBody>
      </p:sp>
    </p:spTree>
    <p:extLst>
      <p:ext uri="{BB962C8B-B14F-4D97-AF65-F5344CB8AC3E}">
        <p14:creationId xmlns:p14="http://schemas.microsoft.com/office/powerpoint/2010/main" val="3669248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產業影響</a:t>
            </a:r>
          </a:p>
        </p:txBody>
      </p:sp>
    </p:spTree>
    <p:extLst>
      <p:ext uri="{BB962C8B-B14F-4D97-AF65-F5344CB8AC3E}">
        <p14:creationId xmlns:p14="http://schemas.microsoft.com/office/powerpoint/2010/main" val="2157389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結論</a:t>
            </a:r>
          </a:p>
        </p:txBody>
      </p:sp>
    </p:spTree>
    <p:extLst>
      <p:ext uri="{BB962C8B-B14F-4D97-AF65-F5344CB8AC3E}">
        <p14:creationId xmlns:p14="http://schemas.microsoft.com/office/powerpoint/2010/main" val="3143024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204</TotalTime>
  <Words>152</Words>
  <Application>Microsoft Office PowerPoint</Application>
  <PresentationFormat>如螢幕大小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波形</vt:lpstr>
      <vt:lpstr>PowerPoint 簡報</vt:lpstr>
      <vt:lpstr>簡報大綱</vt:lpstr>
      <vt:lpstr>研究動機與目的</vt:lpstr>
      <vt:lpstr>學術成就</vt:lpstr>
      <vt:lpstr>技術創新</vt:lpstr>
      <vt:lpstr>產業影響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11</cp:revision>
  <dcterms:created xsi:type="dcterms:W3CDTF">2015-08-14T09:08:32Z</dcterms:created>
  <dcterms:modified xsi:type="dcterms:W3CDTF">2015-08-19T08:12:20Z</dcterms:modified>
</cp:coreProperties>
</file>