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386800" cy="30279975"/>
  <p:notesSz cx="6858000" cy="9144000"/>
  <p:defaultTextStyle>
    <a:defPPr>
      <a:defRPr lang="zh-TW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22" autoAdjust="0"/>
  </p:normalViewPr>
  <p:slideViewPr>
    <p:cSldViewPr>
      <p:cViewPr>
        <p:scale>
          <a:sx n="50" d="100"/>
          <a:sy n="50" d="100"/>
        </p:scale>
        <p:origin x="204" y="5424"/>
      </p:cViewPr>
      <p:guideLst>
        <p:guide orient="horz" pos="9537"/>
        <p:guide pos="67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04010" y="9406420"/>
            <a:ext cx="18178780" cy="649056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4D73-157E-418C-86AA-BD4035F8C954}" type="datetimeFigureOut">
              <a:rPr lang="zh-TW" altLang="en-US" smtClean="0"/>
              <a:pPr/>
              <a:t>2015/8/19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4ECD-7D34-4B37-9918-C8EE0317E8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4D73-157E-418C-86AA-BD4035F8C954}" type="datetimeFigureOut">
              <a:rPr lang="zh-TW" altLang="en-US" smtClean="0"/>
              <a:pPr/>
              <a:t>2015/8/19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4ECD-7D34-4B37-9918-C8EE0317E8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6264736" y="5355072"/>
            <a:ext cx="11254060" cy="11407560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02553" y="5355072"/>
            <a:ext cx="33405737" cy="11407560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4D73-157E-418C-86AA-BD4035F8C954}" type="datetimeFigureOut">
              <a:rPr lang="zh-TW" altLang="en-US" smtClean="0"/>
              <a:pPr/>
              <a:t>2015/8/19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4ECD-7D34-4B37-9918-C8EE0317E8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4D73-157E-418C-86AA-BD4035F8C954}" type="datetimeFigureOut">
              <a:rPr lang="zh-TW" altLang="en-US" smtClean="0"/>
              <a:pPr/>
              <a:t>2015/8/19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4ECD-7D34-4B37-9918-C8EE0317E8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4D73-157E-418C-86AA-BD4035F8C954}" type="datetimeFigureOut">
              <a:rPr lang="zh-TW" altLang="en-US" smtClean="0"/>
              <a:pPr/>
              <a:t>2015/8/19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4ECD-7D34-4B37-9918-C8EE0317E8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02554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5188899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4D73-157E-418C-86AA-BD4035F8C954}" type="datetimeFigureOut">
              <a:rPr lang="zh-TW" altLang="en-US" smtClean="0"/>
              <a:pPr/>
              <a:t>2015/8/19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4ECD-7D34-4B37-9918-C8EE0317E8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864198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864198" y="9602677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4D73-157E-418C-86AA-BD4035F8C954}" type="datetimeFigureOut">
              <a:rPr lang="zh-TW" altLang="en-US" smtClean="0"/>
              <a:pPr/>
              <a:t>2015/8/19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4ECD-7D34-4B37-9918-C8EE0317E8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4D73-157E-418C-86AA-BD4035F8C954}" type="datetimeFigureOut">
              <a:rPr lang="zh-TW" altLang="en-US" smtClean="0"/>
              <a:pPr/>
              <a:t>2015/8/19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4ECD-7D34-4B37-9918-C8EE0317E8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4D73-157E-418C-86AA-BD4035F8C954}" type="datetimeFigureOut">
              <a:rPr lang="zh-TW" altLang="en-US" smtClean="0"/>
              <a:pPr/>
              <a:t>2015/8/19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4ECD-7D34-4B37-9918-C8EE0317E8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069341" y="6336367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4D73-157E-418C-86AA-BD4035F8C954}" type="datetimeFigureOut">
              <a:rPr lang="zh-TW" altLang="en-US" smtClean="0"/>
              <a:pPr/>
              <a:t>2015/8/19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4ECD-7D34-4B37-9918-C8EE0317E8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91962" y="21195982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191962" y="23698288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D4D73-157E-418C-86AA-BD4035F8C954}" type="datetimeFigureOut">
              <a:rPr lang="zh-TW" altLang="en-US" smtClean="0"/>
              <a:pPr/>
              <a:t>2015/8/19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84ECD-7D34-4B37-9918-C8EE0317E8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069340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D4D73-157E-418C-86AA-BD4035F8C954}" type="datetimeFigureOut">
              <a:rPr lang="zh-TW" altLang="en-US" smtClean="0"/>
              <a:pPr/>
              <a:t>2015/8/19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7307157" y="28065053"/>
            <a:ext cx="6772487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5327207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84ECD-7D34-4B37-9918-C8EE0317E8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323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Arial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0" y="-4553"/>
            <a:ext cx="21386800" cy="182306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科技部工程司</a:t>
            </a:r>
            <a:r>
              <a:rPr lang="en-US" altLang="zh-TW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104</a:t>
            </a:r>
            <a:r>
              <a:rPr lang="zh-TW" altLang="en-US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年度機械固力、熱流、能源聯合成果發表會</a:t>
            </a:r>
            <a:endParaRPr lang="en-US" altLang="zh-TW" b="1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2015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12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11-12</a:t>
            </a:r>
            <a:r>
              <a:rPr lang="zh-TW" altLang="en-US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日  國立高雄應用科技大學</a:t>
            </a:r>
            <a:endParaRPr lang="zh-TW" altLang="en-US" sz="32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909748"/>
              </p:ext>
            </p:extLst>
          </p:nvPr>
        </p:nvGraphicFramePr>
        <p:xfrm>
          <a:off x="3924649" y="1962523"/>
          <a:ext cx="13537504" cy="274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5000"/>
                <a:gridCol w="356250"/>
                <a:gridCol w="11756254"/>
              </a:tblGrid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計畫名稱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：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000" marR="3600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動圈式換能器熱機制之研究與技術開發：熱模型建構、參數預測、及設計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計畫編號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：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MOST</a:t>
                      </a:r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  <a:r>
                        <a:rPr lang="en-US" altLang="zh-TW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103-0000-E-00-00-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執行單位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：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solidFill>
                            <a:srgbClr val="3333FF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國立高雄應用科技大學模具工程系</a:t>
                      </a:r>
                      <a:endParaRPr lang="zh-TW" altLang="en-US" sz="2400" dirty="0">
                        <a:solidFill>
                          <a:srgbClr val="3333FF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主持人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：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r>
                        <a:rPr lang="zh-TW" altLang="en-US" sz="2400" smtClean="0">
                          <a:solidFill>
                            <a:srgbClr val="3333FF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楊小萍</a:t>
                      </a:r>
                      <a:endParaRPr lang="en-US" altLang="zh-TW" sz="2400" dirty="0" smtClean="0">
                        <a:solidFill>
                          <a:srgbClr val="3333FF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參與人員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：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solidFill>
                            <a:srgbClr val="3333FF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王小妮、方大瑜、胡小明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學門歸屬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：</a:t>
                      </a:r>
                      <a:endParaRPr lang="zh-TW" altLang="en-US" sz="24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36000" marR="360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微軟正黑體" pitchFamily="34" charset="-120"/>
                          <a:ea typeface="微軟正黑體" pitchFamily="34" charset="-120"/>
                        </a:rPr>
                        <a:t>熱流學門</a:t>
                      </a:r>
                      <a:endParaRPr lang="en-US" altLang="zh-TW" sz="2400" dirty="0" smtClean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2988544" y="9451355"/>
            <a:ext cx="15804326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壁報尺寸：</a:t>
            </a:r>
            <a:r>
              <a:rPr lang="en-US" altLang="zh-TW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A1</a:t>
            </a:r>
            <a:r>
              <a:rPr lang="zh-TW" alt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直式，寬</a:t>
            </a:r>
            <a:r>
              <a:rPr lang="en-US" altLang="zh-TW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594mm x </a:t>
            </a:r>
            <a:r>
              <a:rPr lang="zh-TW" alt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高</a:t>
            </a:r>
            <a:r>
              <a:rPr lang="en-US" altLang="zh-TW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841mm</a:t>
            </a:r>
          </a:p>
          <a:p>
            <a:pPr algn="ctr"/>
            <a:r>
              <a:rPr lang="zh-TW" alt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敬請勿更改頁首頁尾，空白處則由著者自由發揮</a:t>
            </a:r>
            <a:endParaRPr lang="zh-TW" altLang="en-US" dirty="0">
              <a:solidFill>
                <a:schemeClr val="accent2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113</Words>
  <Application>Microsoft Office PowerPoint</Application>
  <PresentationFormat>自訂</PresentationFormat>
  <Paragraphs>22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ychu-1</dc:creator>
  <cp:lastModifiedBy>user</cp:lastModifiedBy>
  <cp:revision>40</cp:revision>
  <dcterms:created xsi:type="dcterms:W3CDTF">2013-10-11T00:19:13Z</dcterms:created>
  <dcterms:modified xsi:type="dcterms:W3CDTF">2015-08-19T08:07:35Z</dcterms:modified>
</cp:coreProperties>
</file>