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0425" cy="35999738"/>
  <p:notesSz cx="6715125" cy="9239250"/>
  <p:defaultTextStyle>
    <a:defPPr>
      <a:defRPr lang="en-US"/>
    </a:defPPr>
    <a:lvl1pPr algn="ctr" rtl="0" fontAlgn="base">
      <a:spcBef>
        <a:spcPct val="0"/>
      </a:spcBef>
      <a:spcAft>
        <a:spcPct val="0"/>
      </a:spcAft>
      <a:defRPr sz="6900" kern="1200">
        <a:solidFill>
          <a:schemeClr val="tx1"/>
        </a:solidFill>
        <a:latin typeface="Arial" charset="0"/>
        <a:ea typeface="+mn-ea"/>
        <a:cs typeface="+mn-cs"/>
      </a:defRPr>
    </a:lvl1pPr>
    <a:lvl2pPr marL="457200" algn="ctr" rtl="0" fontAlgn="base">
      <a:spcBef>
        <a:spcPct val="0"/>
      </a:spcBef>
      <a:spcAft>
        <a:spcPct val="0"/>
      </a:spcAft>
      <a:defRPr sz="6900" kern="1200">
        <a:solidFill>
          <a:schemeClr val="tx1"/>
        </a:solidFill>
        <a:latin typeface="Arial" charset="0"/>
        <a:ea typeface="+mn-ea"/>
        <a:cs typeface="+mn-cs"/>
      </a:defRPr>
    </a:lvl2pPr>
    <a:lvl3pPr marL="914400" algn="ctr" rtl="0" fontAlgn="base">
      <a:spcBef>
        <a:spcPct val="0"/>
      </a:spcBef>
      <a:spcAft>
        <a:spcPct val="0"/>
      </a:spcAft>
      <a:defRPr sz="6900" kern="1200">
        <a:solidFill>
          <a:schemeClr val="tx1"/>
        </a:solidFill>
        <a:latin typeface="Arial" charset="0"/>
        <a:ea typeface="+mn-ea"/>
        <a:cs typeface="+mn-cs"/>
      </a:defRPr>
    </a:lvl3pPr>
    <a:lvl4pPr marL="1371600" algn="ctr" rtl="0" fontAlgn="base">
      <a:spcBef>
        <a:spcPct val="0"/>
      </a:spcBef>
      <a:spcAft>
        <a:spcPct val="0"/>
      </a:spcAft>
      <a:defRPr sz="6900" kern="1200">
        <a:solidFill>
          <a:schemeClr val="tx1"/>
        </a:solidFill>
        <a:latin typeface="Arial" charset="0"/>
        <a:ea typeface="+mn-ea"/>
        <a:cs typeface="+mn-cs"/>
      </a:defRPr>
    </a:lvl4pPr>
    <a:lvl5pPr marL="1828800" algn="ctr" rtl="0" fontAlgn="base">
      <a:spcBef>
        <a:spcPct val="0"/>
      </a:spcBef>
      <a:spcAft>
        <a:spcPct val="0"/>
      </a:spcAft>
      <a:defRPr sz="6900" kern="1200">
        <a:solidFill>
          <a:schemeClr val="tx1"/>
        </a:solidFill>
        <a:latin typeface="Arial" charset="0"/>
        <a:ea typeface="+mn-ea"/>
        <a:cs typeface="+mn-cs"/>
      </a:defRPr>
    </a:lvl5pPr>
    <a:lvl6pPr marL="2286000" algn="l" defTabSz="914400" rtl="0" eaLnBrk="1" latinLnBrk="0" hangingPunct="1">
      <a:defRPr sz="6900" kern="1200">
        <a:solidFill>
          <a:schemeClr val="tx1"/>
        </a:solidFill>
        <a:latin typeface="Arial" charset="0"/>
        <a:ea typeface="+mn-ea"/>
        <a:cs typeface="+mn-cs"/>
      </a:defRPr>
    </a:lvl6pPr>
    <a:lvl7pPr marL="2743200" algn="l" defTabSz="914400" rtl="0" eaLnBrk="1" latinLnBrk="0" hangingPunct="1">
      <a:defRPr sz="6900" kern="1200">
        <a:solidFill>
          <a:schemeClr val="tx1"/>
        </a:solidFill>
        <a:latin typeface="Arial" charset="0"/>
        <a:ea typeface="+mn-ea"/>
        <a:cs typeface="+mn-cs"/>
      </a:defRPr>
    </a:lvl7pPr>
    <a:lvl8pPr marL="3200400" algn="l" defTabSz="914400" rtl="0" eaLnBrk="1" latinLnBrk="0" hangingPunct="1">
      <a:defRPr sz="6900" kern="1200">
        <a:solidFill>
          <a:schemeClr val="tx1"/>
        </a:solidFill>
        <a:latin typeface="Arial" charset="0"/>
        <a:ea typeface="+mn-ea"/>
        <a:cs typeface="+mn-cs"/>
      </a:defRPr>
    </a:lvl8pPr>
    <a:lvl9pPr marL="3657600" algn="l" defTabSz="914400" rtl="0" eaLnBrk="1" latinLnBrk="0" hangingPunct="1">
      <a:defRPr sz="6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25" userDrawn="1">
          <p15:clr>
            <a:srgbClr val="A4A3A4"/>
          </p15:clr>
        </p15:guide>
        <p15:guide id="2" orient="horz" pos="22086" userDrawn="1">
          <p15:clr>
            <a:srgbClr val="A4A3A4"/>
          </p15:clr>
        </p15:guide>
        <p15:guide id="3" orient="horz" pos="2349" userDrawn="1">
          <p15:clr>
            <a:srgbClr val="A4A3A4"/>
          </p15:clr>
        </p15:guide>
        <p15:guide id="4" pos="97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43" autoAdjust="0"/>
    <p:restoredTop sz="94660"/>
  </p:normalViewPr>
  <p:slideViewPr>
    <p:cSldViewPr snapToGrid="0" showGuides="1">
      <p:cViewPr varScale="1">
        <p:scale>
          <a:sx n="17" d="100"/>
          <a:sy n="17" d="100"/>
        </p:scale>
        <p:origin x="2698" y="130"/>
      </p:cViewPr>
      <p:guideLst>
        <p:guide orient="horz" pos="5225"/>
        <p:guide orient="horz" pos="22086"/>
        <p:guide orient="horz" pos="2349"/>
        <p:guide pos="971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973263" y="692150"/>
            <a:ext cx="27701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F9D219A-EC9A-4A78-8800-08CB91363FE9}" type="slidenum">
              <a:rPr lang="en-US" altLang="en-US"/>
              <a:pPr>
                <a:defRPr/>
              </a:pPr>
              <a:t>‹#›</a:t>
            </a:fld>
            <a:endParaRPr lang="en-US" altLang="en-US"/>
          </a:p>
        </p:txBody>
      </p:sp>
    </p:spTree>
    <p:extLst>
      <p:ext uri="{BB962C8B-B14F-4D97-AF65-F5344CB8AC3E}">
        <p14:creationId xmlns:p14="http://schemas.microsoft.com/office/powerpoint/2010/main" val="14921804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fld id="{92FD2F88-5357-423A-AB46-4A9ADB19244D}"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479808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350" y="11183938"/>
            <a:ext cx="24479726" cy="77152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320699" y="20399375"/>
            <a:ext cx="2015902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71239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39705" y="1441450"/>
            <a:ext cx="25921017" cy="600075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439705" y="8399464"/>
            <a:ext cx="25921017" cy="23758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7381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881261" y="1441450"/>
            <a:ext cx="6479461" cy="307165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39704" y="1441450"/>
            <a:ext cx="19289174" cy="307165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70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705" y="1441450"/>
            <a:ext cx="25921017" cy="600075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439705" y="8399464"/>
            <a:ext cx="25921017" cy="23758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149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74637" y="23133050"/>
            <a:ext cx="24481313" cy="7150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274637" y="15257464"/>
            <a:ext cx="2448131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2574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705" y="1441450"/>
            <a:ext cx="25921017" cy="600075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39705" y="8399464"/>
            <a:ext cx="12884317"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476404" y="8399464"/>
            <a:ext cx="12884318"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268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39705" y="1441450"/>
            <a:ext cx="25921017" cy="600075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39705" y="8058150"/>
            <a:ext cx="12725584"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39705" y="11417300"/>
            <a:ext cx="12725584"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4630375" y="8058150"/>
            <a:ext cx="12730347"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4630375" y="11417300"/>
            <a:ext cx="12730347"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7970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9705" y="1441450"/>
            <a:ext cx="25921017" cy="600075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730285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52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705" y="1433514"/>
            <a:ext cx="9474742" cy="6099175"/>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1260484" y="1433514"/>
            <a:ext cx="16100238"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439705" y="7532688"/>
            <a:ext cx="9474742"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8269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44528" y="25199976"/>
            <a:ext cx="17281208" cy="29749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644528" y="3216276"/>
            <a:ext cx="17281208"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5644528" y="28174950"/>
            <a:ext cx="17281208"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9381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megaprint.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1026" name="Object 15">
            <a:hlinkClick r:id="rId14"/>
          </p:cNvPr>
          <p:cNvGraphicFramePr>
            <a:graphicFrameLocks noChangeAspect="1"/>
          </p:cNvGraphicFramePr>
          <p:nvPr userDrawn="1"/>
        </p:nvGraphicFramePr>
        <p:xfrm>
          <a:off x="21782862" y="35453638"/>
          <a:ext cx="3644498" cy="165100"/>
        </p:xfrm>
        <a:graphic>
          <a:graphicData uri="http://schemas.openxmlformats.org/presentationml/2006/ole">
            <mc:AlternateContent xmlns:mc="http://schemas.openxmlformats.org/markup-compatibility/2006">
              <mc:Choice xmlns:v="urn:schemas-microsoft-com:vml" Requires="v">
                <p:oleObj spid="_x0000_s1030" name="CorelDRAW" r:id="rId15" imgW="8833104" imgH="310896" progId="CorelDraw.Graphic.15">
                  <p:embed/>
                </p:oleObj>
              </mc:Choice>
              <mc:Fallback>
                <p:oleObj name="CorelDRAW" r:id="rId15" imgW="8833104" imgH="310896" progId="CorelDraw.Graphic.15">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r="38562"/>
                      <a:stretch>
                        <a:fillRect/>
                      </a:stretch>
                    </p:blipFill>
                    <p:spPr bwMode="auto">
                      <a:xfrm>
                        <a:off x="21782862" y="35453638"/>
                        <a:ext cx="3644498" cy="1651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0" name="Text Box 16"/>
          <p:cNvSpPr txBox="1">
            <a:spLocks noChangeArrowheads="1"/>
          </p:cNvSpPr>
          <p:nvPr userDrawn="1"/>
        </p:nvSpPr>
        <p:spPr bwMode="auto">
          <a:xfrm>
            <a:off x="25533710" y="35388550"/>
            <a:ext cx="1822249"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3497263">
              <a:defRPr>
                <a:solidFill>
                  <a:schemeClr val="tx1"/>
                </a:solidFill>
                <a:latin typeface="Arial" charset="0"/>
              </a:defRPr>
            </a:lvl1pPr>
            <a:lvl2pPr algn="l" defTabSz="3497263">
              <a:defRPr>
                <a:solidFill>
                  <a:schemeClr val="tx1"/>
                </a:solidFill>
                <a:latin typeface="Arial" charset="0"/>
              </a:defRPr>
            </a:lvl2pPr>
            <a:lvl3pPr algn="l" defTabSz="3497263">
              <a:defRPr>
                <a:solidFill>
                  <a:schemeClr val="tx1"/>
                </a:solidFill>
                <a:latin typeface="Arial" charset="0"/>
              </a:defRPr>
            </a:lvl3pPr>
            <a:lvl4pPr algn="l" defTabSz="3497263">
              <a:defRPr>
                <a:solidFill>
                  <a:schemeClr val="tx1"/>
                </a:solidFill>
                <a:latin typeface="Arial" charset="0"/>
              </a:defRPr>
            </a:lvl4pPr>
            <a:lvl5pPr algn="l" defTabSz="3497263">
              <a:defRPr>
                <a:solidFill>
                  <a:schemeClr val="tx1"/>
                </a:solidFill>
                <a:latin typeface="Arial" charset="0"/>
              </a:defRPr>
            </a:lvl5pPr>
            <a:lvl6pPr defTabSz="3497263" fontAlgn="base">
              <a:spcBef>
                <a:spcPct val="0"/>
              </a:spcBef>
              <a:spcAft>
                <a:spcPct val="0"/>
              </a:spcAft>
              <a:defRPr>
                <a:solidFill>
                  <a:schemeClr val="tx1"/>
                </a:solidFill>
                <a:latin typeface="Arial" charset="0"/>
              </a:defRPr>
            </a:lvl6pPr>
            <a:lvl7pPr defTabSz="3497263" fontAlgn="base">
              <a:spcBef>
                <a:spcPct val="0"/>
              </a:spcBef>
              <a:spcAft>
                <a:spcPct val="0"/>
              </a:spcAft>
              <a:defRPr>
                <a:solidFill>
                  <a:schemeClr val="tx1"/>
                </a:solidFill>
                <a:latin typeface="Arial" charset="0"/>
              </a:defRPr>
            </a:lvl7pPr>
            <a:lvl8pPr defTabSz="3497263" fontAlgn="base">
              <a:spcBef>
                <a:spcPct val="0"/>
              </a:spcBef>
              <a:spcAft>
                <a:spcPct val="0"/>
              </a:spcAft>
              <a:defRPr>
                <a:solidFill>
                  <a:schemeClr val="tx1"/>
                </a:solidFill>
                <a:latin typeface="Arial" charset="0"/>
              </a:defRPr>
            </a:lvl8pPr>
            <a:lvl9pPr defTabSz="3497263" fontAlgn="base">
              <a:spcBef>
                <a:spcPct val="0"/>
              </a:spcBef>
              <a:spcAft>
                <a:spcPct val="0"/>
              </a:spcAft>
              <a:defRPr>
                <a:solidFill>
                  <a:schemeClr val="tx1"/>
                </a:solidFill>
                <a:latin typeface="Arial" charset="0"/>
              </a:defRPr>
            </a:lvl9pPr>
          </a:lstStyle>
          <a:p>
            <a:pPr algn="ctr">
              <a:defRPr/>
            </a:pPr>
            <a:r>
              <a:rPr lang="en-US" altLang="en-US" sz="1200" smtClean="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Arial" charset="0"/>
        </a:defRPr>
      </a:lvl2pPr>
      <a:lvl3pPr algn="ctr" defTabSz="3497263" rtl="0" eaLnBrk="0" fontAlgn="base" hangingPunct="0">
        <a:spcBef>
          <a:spcPct val="0"/>
        </a:spcBef>
        <a:spcAft>
          <a:spcPct val="0"/>
        </a:spcAft>
        <a:defRPr sz="16800">
          <a:solidFill>
            <a:schemeClr val="tx2"/>
          </a:solidFill>
          <a:latin typeface="Arial" charset="0"/>
        </a:defRPr>
      </a:lvl3pPr>
      <a:lvl4pPr algn="ctr" defTabSz="3497263" rtl="0" eaLnBrk="0" fontAlgn="base" hangingPunct="0">
        <a:spcBef>
          <a:spcPct val="0"/>
        </a:spcBef>
        <a:spcAft>
          <a:spcPct val="0"/>
        </a:spcAft>
        <a:defRPr sz="16800">
          <a:solidFill>
            <a:schemeClr val="tx2"/>
          </a:solidFill>
          <a:latin typeface="Arial" charset="0"/>
        </a:defRPr>
      </a:lvl4pPr>
      <a:lvl5pPr algn="ctr" defTabSz="3497263" rtl="0" eaLnBrk="0" fontAlgn="base" hangingPunct="0">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eaLnBrk="0" fontAlgn="base" hangingPunct="0">
        <a:spcBef>
          <a:spcPct val="20000"/>
        </a:spcBef>
        <a:spcAft>
          <a:spcPct val="0"/>
        </a:spcAft>
        <a:buChar char="•"/>
        <a:defRPr sz="123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0388" indent="-873125" algn="l" defTabSz="3497263" rtl="0" eaLnBrk="0" fontAlgn="base" hangingPunct="0">
        <a:spcBef>
          <a:spcPct val="20000"/>
        </a:spcBef>
        <a:spcAft>
          <a:spcPct val="0"/>
        </a:spcAft>
        <a:buChar char="•"/>
        <a:defRPr sz="9200">
          <a:solidFill>
            <a:schemeClr val="tx1"/>
          </a:solidFill>
          <a:latin typeface="+mn-lt"/>
        </a:defRPr>
      </a:lvl3pPr>
      <a:lvl4pPr marL="6118225" indent="-873125" algn="l" defTabSz="3497263" rtl="0" eaLnBrk="0" fontAlgn="base" hangingPunct="0">
        <a:spcBef>
          <a:spcPct val="20000"/>
        </a:spcBef>
        <a:spcAft>
          <a:spcPct val="0"/>
        </a:spcAft>
        <a:buChar char="–"/>
        <a:defRPr sz="7600">
          <a:solidFill>
            <a:schemeClr val="tx1"/>
          </a:solidFill>
          <a:latin typeface="+mn-lt"/>
        </a:defRPr>
      </a:lvl4pPr>
      <a:lvl5pPr marL="7867650" indent="-873125" algn="l" defTabSz="3497263" rtl="0" eaLnBrk="0" fontAlgn="base" hangingPunct="0">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53"/>
          <p:cNvSpPr>
            <a:spLocks noChangeArrowheads="1"/>
          </p:cNvSpPr>
          <p:nvPr/>
        </p:nvSpPr>
        <p:spPr bwMode="auto">
          <a:xfrm>
            <a:off x="14797087" y="6645275"/>
            <a:ext cx="13381038" cy="284162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1" name="AutoShape 54"/>
          <p:cNvSpPr>
            <a:spLocks noChangeArrowheads="1"/>
          </p:cNvSpPr>
          <p:nvPr/>
        </p:nvSpPr>
        <p:spPr bwMode="auto">
          <a:xfrm>
            <a:off x="709612" y="6643689"/>
            <a:ext cx="13381038"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2" name="Text Box 55"/>
          <p:cNvSpPr txBox="1">
            <a:spLocks noChangeArrowheads="1"/>
          </p:cNvSpPr>
          <p:nvPr/>
        </p:nvSpPr>
        <p:spPr bwMode="auto">
          <a:xfrm>
            <a:off x="1263650" y="8488363"/>
            <a:ext cx="12196762" cy="14225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We hope you find this template useful! This one is set up to yield an 80x100 centimeter vertical poster.</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200" b="1">
              <a:latin typeface="Times New Roman" pitchFamily="18" charset="0"/>
            </a:endParaRPr>
          </a:p>
          <a:p>
            <a:pPr algn="l">
              <a:lnSpc>
                <a:spcPct val="95000"/>
              </a:lnSpc>
            </a:pPr>
            <a:r>
              <a:rPr lang="en-US" altLang="en-US" sz="2200" b="1">
                <a:latin typeface="Times New Roman" pitchFamily="18" charset="0"/>
              </a:rPr>
              <a:t>Scans</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3" name="Text Box 56"/>
          <p:cNvSpPr txBox="1">
            <a:spLocks noChangeArrowheads="1"/>
          </p:cNvSpPr>
          <p:nvPr/>
        </p:nvSpPr>
        <p:spPr bwMode="auto">
          <a:xfrm>
            <a:off x="4418012" y="23244176"/>
            <a:ext cx="5645150"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Methods</a:t>
            </a:r>
          </a:p>
        </p:txBody>
      </p:sp>
      <p:sp>
        <p:nvSpPr>
          <p:cNvPr id="2054" name="Text Box 57"/>
          <p:cNvSpPr txBox="1">
            <a:spLocks noChangeArrowheads="1"/>
          </p:cNvSpPr>
          <p:nvPr/>
        </p:nvSpPr>
        <p:spPr bwMode="auto">
          <a:xfrm>
            <a:off x="18626931" y="26598221"/>
            <a:ext cx="5645150"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dirty="0"/>
              <a:t>Conclusions</a:t>
            </a:r>
          </a:p>
        </p:txBody>
      </p:sp>
      <p:sp>
        <p:nvSpPr>
          <p:cNvPr id="2055" name="AutoShape 58"/>
          <p:cNvSpPr>
            <a:spLocks noChangeArrowheads="1"/>
          </p:cNvSpPr>
          <p:nvPr/>
        </p:nvSpPr>
        <p:spPr bwMode="auto">
          <a:xfrm>
            <a:off x="781050" y="355601"/>
            <a:ext cx="27258962" cy="57499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endParaRPr lang="en-US" altLang="en-US" dirty="0">
              <a:solidFill>
                <a:schemeClr val="bg1"/>
              </a:solidFill>
            </a:endParaRPr>
          </a:p>
        </p:txBody>
      </p:sp>
      <p:sp>
        <p:nvSpPr>
          <p:cNvPr id="2056" name="Text Box 59"/>
          <p:cNvSpPr txBox="1">
            <a:spLocks noChangeArrowheads="1"/>
          </p:cNvSpPr>
          <p:nvPr/>
        </p:nvSpPr>
        <p:spPr bwMode="auto">
          <a:xfrm>
            <a:off x="2405062" y="1458914"/>
            <a:ext cx="23495000" cy="3259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10000" b="1"/>
              <a:t>Title of the Research Study</a:t>
            </a:r>
          </a:p>
          <a:p>
            <a:pPr eaLnBrk="1" hangingPunct="1"/>
            <a:r>
              <a:rPr lang="en-US" altLang="en-US" b="1"/>
              <a:t>PEOPLE WHO DID THE STUDY</a:t>
            </a:r>
          </a:p>
          <a:p>
            <a:pPr eaLnBrk="1" hangingPunct="1"/>
            <a:r>
              <a:rPr lang="en-US" altLang="en-US" sz="3800" b="1" i="1"/>
              <a:t>UNIVERSITIES AND/OR  HOSPITALS THEY ARE AFFILIATED WITH</a:t>
            </a:r>
            <a:endParaRPr lang="en-US" altLang="en-US"/>
          </a:p>
        </p:txBody>
      </p:sp>
      <p:sp>
        <p:nvSpPr>
          <p:cNvPr id="2057" name="Text Box 60"/>
          <p:cNvSpPr txBox="1">
            <a:spLocks noChangeArrowheads="1"/>
          </p:cNvSpPr>
          <p:nvPr/>
        </p:nvSpPr>
        <p:spPr bwMode="auto">
          <a:xfrm>
            <a:off x="1966912" y="2416175"/>
            <a:ext cx="3149600" cy="1643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58" name="Text Box 61"/>
          <p:cNvSpPr txBox="1">
            <a:spLocks noChangeArrowheads="1"/>
          </p:cNvSpPr>
          <p:nvPr/>
        </p:nvSpPr>
        <p:spPr bwMode="auto">
          <a:xfrm>
            <a:off x="2303462" y="29906913"/>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dirty="0"/>
              <a:t>Figure #1</a:t>
            </a:r>
          </a:p>
        </p:txBody>
      </p:sp>
      <p:sp>
        <p:nvSpPr>
          <p:cNvPr id="2059" name="Text Box 62"/>
          <p:cNvSpPr txBox="1">
            <a:spLocks noChangeArrowheads="1"/>
          </p:cNvSpPr>
          <p:nvPr/>
        </p:nvSpPr>
        <p:spPr bwMode="auto">
          <a:xfrm>
            <a:off x="8201025" y="29878338"/>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a:t>Figure #2</a:t>
            </a:r>
          </a:p>
        </p:txBody>
      </p:sp>
      <p:sp>
        <p:nvSpPr>
          <p:cNvPr id="2060" name="AutoShape 63"/>
          <p:cNvSpPr>
            <a:spLocks noChangeArrowheads="1"/>
          </p:cNvSpPr>
          <p:nvPr/>
        </p:nvSpPr>
        <p:spPr bwMode="auto">
          <a:xfrm>
            <a:off x="8804275" y="31089601"/>
            <a:ext cx="3663950" cy="355917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61" name="Text Box 64"/>
          <p:cNvSpPr txBox="1">
            <a:spLocks noChangeArrowheads="1"/>
          </p:cNvSpPr>
          <p:nvPr/>
        </p:nvSpPr>
        <p:spPr bwMode="auto">
          <a:xfrm>
            <a:off x="15684500" y="30480306"/>
            <a:ext cx="7412038"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dirty="0" smtClean="0"/>
              <a:t>Bibliography/References</a:t>
            </a:r>
            <a:endParaRPr lang="en-US" altLang="en-US" sz="5200" dirty="0"/>
          </a:p>
        </p:txBody>
      </p:sp>
      <p:sp>
        <p:nvSpPr>
          <p:cNvPr id="2062" name="Rectangle 65"/>
          <p:cNvSpPr>
            <a:spLocks noChangeArrowheads="1"/>
          </p:cNvSpPr>
          <p:nvPr/>
        </p:nvSpPr>
        <p:spPr bwMode="auto">
          <a:xfrm>
            <a:off x="2984501" y="31215014"/>
            <a:ext cx="3705225" cy="33543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lvl1pPr defTabSz="728663" eaLnBrk="0" hangingPunct="0">
              <a:defRPr sz="6900">
                <a:solidFill>
                  <a:schemeClr val="tx1"/>
                </a:solidFill>
                <a:latin typeface="Arial" charset="0"/>
              </a:defRPr>
            </a:lvl1pPr>
            <a:lvl2pPr marL="742950" indent="-285750" defTabSz="728663" eaLnBrk="0" hangingPunct="0">
              <a:defRPr sz="6900">
                <a:solidFill>
                  <a:schemeClr val="tx1"/>
                </a:solidFill>
                <a:latin typeface="Arial" charset="0"/>
              </a:defRPr>
            </a:lvl2pPr>
            <a:lvl3pPr marL="1143000" indent="-228600" defTabSz="728663" eaLnBrk="0" hangingPunct="0">
              <a:defRPr sz="6900">
                <a:solidFill>
                  <a:schemeClr val="tx1"/>
                </a:solidFill>
                <a:latin typeface="Arial" charset="0"/>
              </a:defRPr>
            </a:lvl3pPr>
            <a:lvl4pPr marL="1600200" indent="-228600" defTabSz="728663" eaLnBrk="0" hangingPunct="0">
              <a:defRPr sz="6900">
                <a:solidFill>
                  <a:schemeClr val="tx1"/>
                </a:solidFill>
                <a:latin typeface="Arial" charset="0"/>
              </a:defRPr>
            </a:lvl4pPr>
            <a:lvl5pPr marL="2057400" indent="-228600" defTabSz="728663" eaLnBrk="0" hangingPunct="0">
              <a:defRPr sz="6900">
                <a:solidFill>
                  <a:schemeClr val="tx1"/>
                </a:solidFill>
                <a:latin typeface="Arial" charset="0"/>
              </a:defRPr>
            </a:lvl5pPr>
            <a:lvl6pPr marL="2514600" indent="-228600" algn="ctr" defTabSz="728663" eaLnBrk="0" fontAlgn="base" hangingPunct="0">
              <a:spcBef>
                <a:spcPct val="0"/>
              </a:spcBef>
              <a:spcAft>
                <a:spcPct val="0"/>
              </a:spcAft>
              <a:defRPr sz="6900">
                <a:solidFill>
                  <a:schemeClr val="tx1"/>
                </a:solidFill>
                <a:latin typeface="Arial" charset="0"/>
              </a:defRPr>
            </a:lvl6pPr>
            <a:lvl7pPr marL="2971800" indent="-228600" algn="ctr" defTabSz="728663" eaLnBrk="0" fontAlgn="base" hangingPunct="0">
              <a:spcBef>
                <a:spcPct val="0"/>
              </a:spcBef>
              <a:spcAft>
                <a:spcPct val="0"/>
              </a:spcAft>
              <a:defRPr sz="6900">
                <a:solidFill>
                  <a:schemeClr val="tx1"/>
                </a:solidFill>
                <a:latin typeface="Arial" charset="0"/>
              </a:defRPr>
            </a:lvl7pPr>
            <a:lvl8pPr marL="3429000" indent="-228600" algn="ctr" defTabSz="728663" eaLnBrk="0" fontAlgn="base" hangingPunct="0">
              <a:spcBef>
                <a:spcPct val="0"/>
              </a:spcBef>
              <a:spcAft>
                <a:spcPct val="0"/>
              </a:spcAft>
              <a:defRPr sz="6900">
                <a:solidFill>
                  <a:schemeClr val="tx1"/>
                </a:solidFill>
                <a:latin typeface="Arial" charset="0"/>
              </a:defRPr>
            </a:lvl8pPr>
            <a:lvl9pPr marL="3886200" indent="-228600" algn="ctr" defTabSz="728663" eaLnBrk="0" fontAlgn="base" hangingPunct="0">
              <a:spcBef>
                <a:spcPct val="0"/>
              </a:spcBef>
              <a:spcAft>
                <a:spcPct val="0"/>
              </a:spcAft>
              <a:defRPr sz="6900">
                <a:solidFill>
                  <a:schemeClr val="tx1"/>
                </a:solidFill>
                <a:latin typeface="Arial" charset="0"/>
              </a:defRPr>
            </a:lvl9pPr>
          </a:lstStyle>
          <a:p>
            <a:r>
              <a:rPr lang="en-US" altLang="en-US" sz="3500">
                <a:latin typeface="Times New Roman" pitchFamily="18" charset="0"/>
              </a:rPr>
              <a:t>CHART or </a:t>
            </a:r>
          </a:p>
          <a:p>
            <a:r>
              <a:rPr lang="en-US" altLang="en-US" sz="3500">
                <a:latin typeface="Times New Roman" pitchFamily="18" charset="0"/>
              </a:rPr>
              <a:t>PICTURE</a:t>
            </a:r>
          </a:p>
        </p:txBody>
      </p:sp>
      <p:sp>
        <p:nvSpPr>
          <p:cNvPr id="2063" name="Text Box 66"/>
          <p:cNvSpPr txBox="1">
            <a:spLocks noChangeArrowheads="1"/>
          </p:cNvSpPr>
          <p:nvPr/>
        </p:nvSpPr>
        <p:spPr bwMode="auto">
          <a:xfrm>
            <a:off x="1244600" y="24712614"/>
            <a:ext cx="12484100" cy="545838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500">
              <a:latin typeface="Times New Roman" pitchFamily="18" charset="0"/>
            </a:endParaRPr>
          </a:p>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500" b="1">
              <a:latin typeface="Times New Roman" pitchFamily="18" charset="0"/>
            </a:endParaRPr>
          </a:p>
          <a:p>
            <a:pPr algn="l"/>
            <a:endParaRPr lang="en-US" altLang="en-US" sz="1900">
              <a:latin typeface="Times New Roman" pitchFamily="18" charset="0"/>
            </a:endParaRPr>
          </a:p>
        </p:txBody>
      </p:sp>
      <p:sp>
        <p:nvSpPr>
          <p:cNvPr id="2064" name="Text Box 67"/>
          <p:cNvSpPr txBox="1">
            <a:spLocks noChangeArrowheads="1"/>
          </p:cNvSpPr>
          <p:nvPr/>
        </p:nvSpPr>
        <p:spPr bwMode="auto">
          <a:xfrm>
            <a:off x="15662276" y="31137226"/>
            <a:ext cx="10612437" cy="32654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marL="273050" indent="-273050" defTabSz="488950" eaLnBrk="0" hangingPunct="0">
              <a:defRPr sz="6900">
                <a:solidFill>
                  <a:schemeClr val="tx1"/>
                </a:solidFill>
                <a:latin typeface="Arial" charset="0"/>
              </a:defRPr>
            </a:lvl1pPr>
            <a:lvl2pPr marL="517525" indent="-273050" defTabSz="488950" eaLnBrk="0" hangingPunct="0">
              <a:defRPr sz="6900">
                <a:solidFill>
                  <a:schemeClr val="tx1"/>
                </a:solidFill>
                <a:latin typeface="Arial" charset="0"/>
              </a:defRPr>
            </a:lvl2pPr>
            <a:lvl3pPr marL="762000" indent="-273050" defTabSz="488950" eaLnBrk="0" hangingPunct="0">
              <a:defRPr sz="6900">
                <a:solidFill>
                  <a:schemeClr val="tx1"/>
                </a:solidFill>
                <a:latin typeface="Arial" charset="0"/>
              </a:defRPr>
            </a:lvl3pPr>
            <a:lvl4pPr marL="1003300" indent="-273050" defTabSz="488950" eaLnBrk="0" hangingPunct="0">
              <a:defRPr sz="6900">
                <a:solidFill>
                  <a:schemeClr val="tx1"/>
                </a:solidFill>
                <a:latin typeface="Arial" charset="0"/>
              </a:defRPr>
            </a:lvl4pPr>
            <a:lvl5pPr marL="1247775" indent="-274638" defTabSz="488950" eaLnBrk="0" hangingPunct="0">
              <a:defRPr sz="6900">
                <a:solidFill>
                  <a:schemeClr val="tx1"/>
                </a:solidFill>
                <a:latin typeface="Arial" charset="0"/>
              </a:defRPr>
            </a:lvl5pPr>
            <a:lvl6pPr marL="1704975" indent="-274638" algn="ctr" defTabSz="488950" eaLnBrk="0" fontAlgn="base" hangingPunct="0">
              <a:spcBef>
                <a:spcPct val="0"/>
              </a:spcBef>
              <a:spcAft>
                <a:spcPct val="0"/>
              </a:spcAft>
              <a:defRPr sz="6900">
                <a:solidFill>
                  <a:schemeClr val="tx1"/>
                </a:solidFill>
                <a:latin typeface="Arial" charset="0"/>
              </a:defRPr>
            </a:lvl6pPr>
            <a:lvl7pPr marL="2162175" indent="-274638" algn="ctr" defTabSz="488950" eaLnBrk="0" fontAlgn="base" hangingPunct="0">
              <a:spcBef>
                <a:spcPct val="0"/>
              </a:spcBef>
              <a:spcAft>
                <a:spcPct val="0"/>
              </a:spcAft>
              <a:defRPr sz="6900">
                <a:solidFill>
                  <a:schemeClr val="tx1"/>
                </a:solidFill>
                <a:latin typeface="Arial" charset="0"/>
              </a:defRPr>
            </a:lvl7pPr>
            <a:lvl8pPr marL="2619375" indent="-274638" algn="ctr" defTabSz="488950" eaLnBrk="0" fontAlgn="base" hangingPunct="0">
              <a:spcBef>
                <a:spcPct val="0"/>
              </a:spcBef>
              <a:spcAft>
                <a:spcPct val="0"/>
              </a:spcAft>
              <a:defRPr sz="6900">
                <a:solidFill>
                  <a:schemeClr val="tx1"/>
                </a:solidFill>
                <a:latin typeface="Arial" charset="0"/>
              </a:defRPr>
            </a:lvl8pPr>
            <a:lvl9pPr marL="3076575" indent="-274638"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endParaRPr lang="en-US" altLang="en-US" sz="2200" b="1" u="sng">
              <a:latin typeface="Times New Roman" pitchFamily="18" charset="0"/>
            </a:endParaRP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200" b="1">
              <a:latin typeface="Times New Roman" pitchFamily="18" charset="0"/>
            </a:endParaRPr>
          </a:p>
        </p:txBody>
      </p:sp>
      <p:sp>
        <p:nvSpPr>
          <p:cNvPr id="2065" name="Text Box 68"/>
          <p:cNvSpPr txBox="1">
            <a:spLocks noChangeArrowheads="1"/>
          </p:cNvSpPr>
          <p:nvPr/>
        </p:nvSpPr>
        <p:spPr bwMode="auto">
          <a:xfrm>
            <a:off x="15395575" y="8531226"/>
            <a:ext cx="12107862" cy="3616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500">
              <a:latin typeface="Times New Roman" pitchFamily="18" charset="0"/>
            </a:endParaRPr>
          </a:p>
          <a:p>
            <a:pPr algn="l">
              <a:lnSpc>
                <a:spcPct val="95000"/>
              </a:lnSpc>
            </a:pPr>
            <a:endParaRPr lang="en-US" altLang="en-US" sz="1900">
              <a:latin typeface="Times New Roman" pitchFamily="18" charset="0"/>
            </a:endParaRPr>
          </a:p>
        </p:txBody>
      </p:sp>
      <p:sp>
        <p:nvSpPr>
          <p:cNvPr id="2066" name="Text Box 69"/>
          <p:cNvSpPr txBox="1">
            <a:spLocks noChangeArrowheads="1"/>
          </p:cNvSpPr>
          <p:nvPr/>
        </p:nvSpPr>
        <p:spPr bwMode="auto">
          <a:xfrm>
            <a:off x="15373351" y="28392438"/>
            <a:ext cx="12288837" cy="1657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67" name="Text Box 70"/>
          <p:cNvSpPr txBox="1">
            <a:spLocks noChangeArrowheads="1"/>
          </p:cNvSpPr>
          <p:nvPr/>
        </p:nvSpPr>
        <p:spPr bwMode="auto">
          <a:xfrm>
            <a:off x="4535487" y="7170739"/>
            <a:ext cx="5645150"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Introduction</a:t>
            </a:r>
          </a:p>
        </p:txBody>
      </p:sp>
      <p:sp>
        <p:nvSpPr>
          <p:cNvPr id="2068" name="Text Box 71"/>
          <p:cNvSpPr txBox="1">
            <a:spLocks noChangeArrowheads="1"/>
          </p:cNvSpPr>
          <p:nvPr/>
        </p:nvSpPr>
        <p:spPr bwMode="auto">
          <a:xfrm>
            <a:off x="18840450" y="7170739"/>
            <a:ext cx="5645150"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Results</a:t>
            </a:r>
          </a:p>
        </p:txBody>
      </p:sp>
      <p:sp>
        <p:nvSpPr>
          <p:cNvPr id="2069" name="Text Box 72"/>
          <p:cNvSpPr txBox="1">
            <a:spLocks noChangeArrowheads="1"/>
          </p:cNvSpPr>
          <p:nvPr/>
        </p:nvSpPr>
        <p:spPr bwMode="auto">
          <a:xfrm>
            <a:off x="23360063" y="2447925"/>
            <a:ext cx="2932113" cy="1643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7" name="Text Box 61"/>
          <p:cNvSpPr txBox="1">
            <a:spLocks noChangeArrowheads="1"/>
          </p:cNvSpPr>
          <p:nvPr/>
        </p:nvSpPr>
        <p:spPr bwMode="auto">
          <a:xfrm>
            <a:off x="15281910" y="12687300"/>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dirty="0"/>
              <a:t>Figure </a:t>
            </a:r>
            <a:r>
              <a:rPr lang="en-US" altLang="en-US" sz="5200" b="1" i="1" dirty="0" smtClean="0"/>
              <a:t>#</a:t>
            </a:r>
            <a:r>
              <a:rPr lang="en-US" altLang="zh-TW" sz="5200" b="1" i="1" dirty="0" smtClean="0"/>
              <a:t>3</a:t>
            </a:r>
            <a:endParaRPr lang="en-US" altLang="en-US" sz="5200" b="1" i="1" dirty="0"/>
          </a:p>
        </p:txBody>
      </p:sp>
      <p:sp>
        <p:nvSpPr>
          <p:cNvPr id="28" name="Text Box 61"/>
          <p:cNvSpPr txBox="1">
            <a:spLocks noChangeArrowheads="1"/>
          </p:cNvSpPr>
          <p:nvPr/>
        </p:nvSpPr>
        <p:spPr bwMode="auto">
          <a:xfrm>
            <a:off x="21663025" y="12573000"/>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dirty="0"/>
              <a:t>Figure </a:t>
            </a:r>
            <a:r>
              <a:rPr lang="en-US" altLang="en-US" sz="5200" b="1" i="1" dirty="0" smtClean="0"/>
              <a:t>#</a:t>
            </a:r>
            <a:r>
              <a:rPr lang="en-US" altLang="zh-TW" sz="5200" b="1" i="1" dirty="0" smtClean="0"/>
              <a:t>4</a:t>
            </a:r>
            <a:endParaRPr lang="en-US" altLang="en-US" sz="5200" b="1" i="1" dirty="0"/>
          </a:p>
        </p:txBody>
      </p:sp>
      <p:sp>
        <p:nvSpPr>
          <p:cNvPr id="2" name="等腰三角形 1"/>
          <p:cNvSpPr/>
          <p:nvPr/>
        </p:nvSpPr>
        <p:spPr bwMode="auto">
          <a:xfrm>
            <a:off x="15782450" y="14033503"/>
            <a:ext cx="4599305" cy="4289466"/>
          </a:xfrm>
          <a:prstGeom prst="triangl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3497263" rtl="0" eaLnBrk="1" fontAlgn="base" latinLnBrk="0" hangingPunct="1">
              <a:lnSpc>
                <a:spcPct val="100000"/>
              </a:lnSpc>
              <a:spcBef>
                <a:spcPct val="0"/>
              </a:spcBef>
              <a:spcAft>
                <a:spcPct val="0"/>
              </a:spcAft>
              <a:buClrTx/>
              <a:buSzTx/>
              <a:buFontTx/>
              <a:buNone/>
              <a:tabLst/>
            </a:pPr>
            <a:endParaRPr kumimoji="0" lang="zh-TW" altLang="en-US" sz="6900" b="0" i="0" u="none" strike="noStrike" cap="none" normalizeH="0" baseline="0" smtClean="0">
              <a:ln>
                <a:noFill/>
              </a:ln>
              <a:solidFill>
                <a:schemeClr val="tx1"/>
              </a:solidFill>
              <a:effectLst/>
              <a:latin typeface="Arial" charset="0"/>
            </a:endParaRPr>
          </a:p>
        </p:txBody>
      </p:sp>
      <p:sp>
        <p:nvSpPr>
          <p:cNvPr id="4" name="圓形圖 3"/>
          <p:cNvSpPr/>
          <p:nvPr/>
        </p:nvSpPr>
        <p:spPr bwMode="auto">
          <a:xfrm>
            <a:off x="22754432" y="14428915"/>
            <a:ext cx="4143374" cy="3894053"/>
          </a:xfrm>
          <a:prstGeom prst="pi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3497263" rtl="0" eaLnBrk="1" fontAlgn="base" latinLnBrk="0" hangingPunct="1">
              <a:lnSpc>
                <a:spcPct val="100000"/>
              </a:lnSpc>
              <a:spcBef>
                <a:spcPct val="0"/>
              </a:spcBef>
              <a:spcAft>
                <a:spcPct val="0"/>
              </a:spcAft>
              <a:buClrTx/>
              <a:buSzTx/>
              <a:buFontTx/>
              <a:buNone/>
              <a:tabLst/>
            </a:pPr>
            <a:endParaRPr kumimoji="0" lang="zh-TW" altLang="en-US" sz="6900" b="0" i="0" u="none" strike="noStrike" cap="none" normalizeH="0" baseline="0" smtClean="0">
              <a:ln>
                <a:noFill/>
              </a:ln>
              <a:solidFill>
                <a:schemeClr val="tx1"/>
              </a:solidFill>
              <a:effectLst/>
              <a:latin typeface="Arial" charset="0"/>
            </a:endParaRPr>
          </a:p>
        </p:txBody>
      </p:sp>
      <p:sp>
        <p:nvSpPr>
          <p:cNvPr id="32" name="Text Box 61"/>
          <p:cNvSpPr txBox="1">
            <a:spLocks noChangeArrowheads="1"/>
          </p:cNvSpPr>
          <p:nvPr/>
        </p:nvSpPr>
        <p:spPr bwMode="auto">
          <a:xfrm>
            <a:off x="18717896" y="19955056"/>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dirty="0" smtClean="0"/>
              <a:t>Table #1</a:t>
            </a:r>
            <a:endParaRPr lang="en-US" altLang="en-US" sz="5200" b="1" i="1" dirty="0"/>
          </a:p>
        </p:txBody>
      </p:sp>
      <p:graphicFrame>
        <p:nvGraphicFramePr>
          <p:cNvPr id="5" name="表格 4"/>
          <p:cNvGraphicFramePr>
            <a:graphicFrameLocks noGrp="1"/>
          </p:cNvGraphicFramePr>
          <p:nvPr>
            <p:extLst>
              <p:ext uri="{D42A27DB-BD31-4B8C-83A1-F6EECF244321}">
                <p14:modId xmlns:p14="http://schemas.microsoft.com/office/powerpoint/2010/main" val="3809507458"/>
              </p:ext>
            </p:extLst>
          </p:nvPr>
        </p:nvGraphicFramePr>
        <p:xfrm>
          <a:off x="16248382" y="21586482"/>
          <a:ext cx="10649424" cy="3924300"/>
        </p:xfrm>
        <a:graphic>
          <a:graphicData uri="http://schemas.openxmlformats.org/drawingml/2006/table">
            <a:tbl>
              <a:tblPr firstRow="1" bandRow="1">
                <a:tableStyleId>{5C22544A-7EE6-4342-B048-85BDC9FD1C3A}</a:tableStyleId>
              </a:tblPr>
              <a:tblGrid>
                <a:gridCol w="2662356"/>
                <a:gridCol w="2662356"/>
                <a:gridCol w="2662356"/>
                <a:gridCol w="2662356"/>
              </a:tblGrid>
              <a:tr h="1308100">
                <a:tc>
                  <a:txBody>
                    <a:bodyPr/>
                    <a:lstStyle/>
                    <a:p>
                      <a:endParaRPr lang="zh-TW" altLang="en-US" dirty="0"/>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r>
              <a:tr h="1308100">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r>
              <a:tr h="1308100">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endParaRPr lang="zh-TW" altLang="en-US" dirty="0"/>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r>
            </a:tbl>
          </a:graphicData>
        </a:graphic>
      </p:graphicFrame>
      <p:sp>
        <p:nvSpPr>
          <p:cNvPr id="7" name="文字方塊 6"/>
          <p:cNvSpPr txBox="1"/>
          <p:nvPr/>
        </p:nvSpPr>
        <p:spPr>
          <a:xfrm>
            <a:off x="1056650" y="389708"/>
            <a:ext cx="3478837" cy="1154162"/>
          </a:xfrm>
          <a:prstGeom prst="rect">
            <a:avLst/>
          </a:prstGeom>
          <a:noFill/>
        </p:spPr>
        <p:txBody>
          <a:bodyPr wrap="none" rtlCol="0">
            <a:spAutoFit/>
          </a:bodyPr>
          <a:lstStyle/>
          <a:p>
            <a:r>
              <a:rPr lang="en-US" altLang="zh-TW" dirty="0" smtClean="0"/>
              <a:t>Poster #</a:t>
            </a:r>
            <a:endParaRPr lang="zh-TW" altLang="en-US" dirty="0"/>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614</Words>
  <Application>Microsoft Office PowerPoint</Application>
  <PresentationFormat>自訂</PresentationFormat>
  <Paragraphs>54</Paragraphs>
  <Slides>1</Slides>
  <Notes>1</Notes>
  <HiddenSlides>0</HiddenSlides>
  <MMClips>0</MMClips>
  <ScaleCrop>false</ScaleCrop>
  <HeadingPairs>
    <vt:vector size="8" baseType="variant">
      <vt:variant>
        <vt:lpstr>使用字型</vt:lpstr>
      </vt:variant>
      <vt:variant>
        <vt:i4>3</vt:i4>
      </vt:variant>
      <vt:variant>
        <vt:lpstr>佈景主題</vt:lpstr>
      </vt:variant>
      <vt:variant>
        <vt:i4>1</vt:i4>
      </vt:variant>
      <vt:variant>
        <vt:lpstr>內嵌 OLE 伺服程式</vt:lpstr>
      </vt:variant>
      <vt:variant>
        <vt:i4>1</vt:i4>
      </vt:variant>
      <vt:variant>
        <vt:lpstr>投影片標題</vt:lpstr>
      </vt:variant>
      <vt:variant>
        <vt:i4>1</vt:i4>
      </vt:variant>
    </vt:vector>
  </HeadingPairs>
  <TitlesOfParts>
    <vt:vector size="6" baseType="lpstr">
      <vt:lpstr>Arial</vt:lpstr>
      <vt:lpstr>Symbol</vt:lpstr>
      <vt:lpstr>Times New Roman</vt:lpstr>
      <vt:lpstr>Default Design</vt:lpstr>
      <vt:lpstr>CorelDRAW</vt:lpstr>
      <vt:lpstr>PowerPoint 簡報</vt:lpstr>
    </vt:vector>
  </TitlesOfParts>
  <Company>MegaPrint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70x100 cm vertical poster template</dc:title>
  <dc:creator>Ethan Shulda;www.postersession.com</dc:creator>
  <cp:keywords>www.postersession.com</cp:keywords>
  <dc:description>©MegaPrint Inc. 2009-2015</dc:description>
  <cp:lastModifiedBy>Peter Pang</cp:lastModifiedBy>
  <cp:revision>32</cp:revision>
  <dcterms:created xsi:type="dcterms:W3CDTF">2008-12-04T00:20:37Z</dcterms:created>
  <dcterms:modified xsi:type="dcterms:W3CDTF">2016-08-29T06:14:57Z</dcterms:modified>
</cp:coreProperties>
</file>