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32918400" cy="43891200"/>
  <p:notesSz cx="6715125" cy="9239250"/>
  <p:defaultTextStyle>
    <a:defPPr>
      <a:defRPr lang="en-US"/>
    </a:defPPr>
    <a:lvl1pPr algn="l" rtl="0" eaLnBrk="0" fontAlgn="base" hangingPunct="0">
      <a:spcBef>
        <a:spcPct val="0"/>
      </a:spcBef>
      <a:spcAft>
        <a:spcPct val="0"/>
      </a:spcAft>
      <a:defRPr sz="8600" kern="1200">
        <a:solidFill>
          <a:schemeClr val="tx1"/>
        </a:solidFill>
        <a:latin typeface="Arial" charset="0"/>
        <a:ea typeface="+mn-ea"/>
        <a:cs typeface="+mn-cs"/>
      </a:defRPr>
    </a:lvl1pPr>
    <a:lvl2pPr marL="457200" algn="l" rtl="0" eaLnBrk="0" fontAlgn="base" hangingPunct="0">
      <a:spcBef>
        <a:spcPct val="0"/>
      </a:spcBef>
      <a:spcAft>
        <a:spcPct val="0"/>
      </a:spcAft>
      <a:defRPr sz="8600" kern="1200">
        <a:solidFill>
          <a:schemeClr val="tx1"/>
        </a:solidFill>
        <a:latin typeface="Arial" charset="0"/>
        <a:ea typeface="+mn-ea"/>
        <a:cs typeface="+mn-cs"/>
      </a:defRPr>
    </a:lvl2pPr>
    <a:lvl3pPr marL="914400" algn="l" rtl="0" eaLnBrk="0" fontAlgn="base" hangingPunct="0">
      <a:spcBef>
        <a:spcPct val="0"/>
      </a:spcBef>
      <a:spcAft>
        <a:spcPct val="0"/>
      </a:spcAft>
      <a:defRPr sz="8600" kern="1200">
        <a:solidFill>
          <a:schemeClr val="tx1"/>
        </a:solidFill>
        <a:latin typeface="Arial" charset="0"/>
        <a:ea typeface="+mn-ea"/>
        <a:cs typeface="+mn-cs"/>
      </a:defRPr>
    </a:lvl3pPr>
    <a:lvl4pPr marL="1371600" algn="l" rtl="0" eaLnBrk="0" fontAlgn="base" hangingPunct="0">
      <a:spcBef>
        <a:spcPct val="0"/>
      </a:spcBef>
      <a:spcAft>
        <a:spcPct val="0"/>
      </a:spcAft>
      <a:defRPr sz="8600" kern="1200">
        <a:solidFill>
          <a:schemeClr val="tx1"/>
        </a:solidFill>
        <a:latin typeface="Arial" charset="0"/>
        <a:ea typeface="+mn-ea"/>
        <a:cs typeface="+mn-cs"/>
      </a:defRPr>
    </a:lvl4pPr>
    <a:lvl5pPr marL="1828800" algn="l" rtl="0" eaLnBrk="0" fontAlgn="base" hangingPunct="0">
      <a:spcBef>
        <a:spcPct val="0"/>
      </a:spcBef>
      <a:spcAft>
        <a:spcPct val="0"/>
      </a:spcAft>
      <a:defRPr sz="8600" kern="1200">
        <a:solidFill>
          <a:schemeClr val="tx1"/>
        </a:solidFill>
        <a:latin typeface="Arial" charset="0"/>
        <a:ea typeface="+mn-ea"/>
        <a:cs typeface="+mn-cs"/>
      </a:defRPr>
    </a:lvl5pPr>
    <a:lvl6pPr marL="2286000" algn="l" defTabSz="914400" rtl="0" eaLnBrk="1" latinLnBrk="0" hangingPunct="1">
      <a:defRPr sz="8600" kern="1200">
        <a:solidFill>
          <a:schemeClr val="tx1"/>
        </a:solidFill>
        <a:latin typeface="Arial" charset="0"/>
        <a:ea typeface="+mn-ea"/>
        <a:cs typeface="+mn-cs"/>
      </a:defRPr>
    </a:lvl6pPr>
    <a:lvl7pPr marL="2743200" algn="l" defTabSz="914400" rtl="0" eaLnBrk="1" latinLnBrk="0" hangingPunct="1">
      <a:defRPr sz="8600" kern="1200">
        <a:solidFill>
          <a:schemeClr val="tx1"/>
        </a:solidFill>
        <a:latin typeface="Arial" charset="0"/>
        <a:ea typeface="+mn-ea"/>
        <a:cs typeface="+mn-cs"/>
      </a:defRPr>
    </a:lvl7pPr>
    <a:lvl8pPr marL="3200400" algn="l" defTabSz="914400" rtl="0" eaLnBrk="1" latinLnBrk="0" hangingPunct="1">
      <a:defRPr sz="8600" kern="1200">
        <a:solidFill>
          <a:schemeClr val="tx1"/>
        </a:solidFill>
        <a:latin typeface="Arial" charset="0"/>
        <a:ea typeface="+mn-ea"/>
        <a:cs typeface="+mn-cs"/>
      </a:defRPr>
    </a:lvl8pPr>
    <a:lvl9pPr marL="3657600" algn="l" defTabSz="914400" rtl="0" eaLnBrk="1" latinLnBrk="0" hangingPunct="1">
      <a:defRPr sz="86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6448">
          <p15:clr>
            <a:srgbClr val="A4A3A4"/>
          </p15:clr>
        </p15:guide>
        <p15:guide id="2" orient="horz" pos="26928">
          <p15:clr>
            <a:srgbClr val="A4A3A4"/>
          </p15:clr>
        </p15:guide>
        <p15:guide id="3" orient="horz" pos="2864">
          <p15:clr>
            <a:srgbClr val="A4A3A4"/>
          </p15:clr>
        </p15:guide>
        <p15:guide id="4" pos="103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C0C0C0"/>
    <a:srgbClr val="0046D2"/>
    <a:srgbClr val="FF0000"/>
    <a:srgbClr val="698ED9"/>
    <a:srgbClr val="A7C4FF"/>
    <a:srgbClr val="003064"/>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snapToGrid="0">
      <p:cViewPr>
        <p:scale>
          <a:sx n="27" d="100"/>
          <a:sy n="27" d="100"/>
        </p:scale>
        <p:origin x="760" y="12"/>
      </p:cViewPr>
      <p:guideLst>
        <p:guide orient="horz" pos="6448"/>
        <p:guide orient="horz" pos="26928"/>
        <p:guide orient="horz" pos="2864"/>
        <p:guide pos="1036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09888"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200">
                <a:latin typeface="Arial" charset="0"/>
              </a:defRPr>
            </a:lvl1pPr>
          </a:lstStyle>
          <a:p>
            <a:pPr>
              <a:defRPr/>
            </a:pPr>
            <a:endParaRPr lang="en-US" altLang="zh-TW"/>
          </a:p>
        </p:txBody>
      </p:sp>
      <p:sp>
        <p:nvSpPr>
          <p:cNvPr id="3075" name="Rectangle 3"/>
          <p:cNvSpPr>
            <a:spLocks noGrp="1" noChangeArrowheads="1"/>
          </p:cNvSpPr>
          <p:nvPr>
            <p:ph type="dt" idx="1"/>
          </p:nvPr>
        </p:nvSpPr>
        <p:spPr bwMode="auto">
          <a:xfrm>
            <a:off x="3803650" y="0"/>
            <a:ext cx="2909888"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ltLang="zh-TW"/>
          </a:p>
        </p:txBody>
      </p:sp>
      <p:sp>
        <p:nvSpPr>
          <p:cNvPr id="2052" name="Rectangle 4"/>
          <p:cNvSpPr>
            <a:spLocks noGrp="1" noRot="1" noChangeAspect="1" noChangeArrowheads="1" noTextEdit="1"/>
          </p:cNvSpPr>
          <p:nvPr>
            <p:ph type="sldImg" idx="2"/>
          </p:nvPr>
        </p:nvSpPr>
        <p:spPr bwMode="auto">
          <a:xfrm>
            <a:off x="2058988" y="692150"/>
            <a:ext cx="2598737" cy="3465513"/>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71513" y="4389438"/>
            <a:ext cx="5372100" cy="41576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zh-TW" noProof="0" smtClean="0"/>
              <a:t>Click to edit Master text styles</a:t>
            </a:r>
          </a:p>
          <a:p>
            <a:pPr lvl="1"/>
            <a:r>
              <a:rPr lang="en-US" altLang="zh-TW" noProof="0" smtClean="0"/>
              <a:t>Second level</a:t>
            </a:r>
          </a:p>
          <a:p>
            <a:pPr lvl="2"/>
            <a:r>
              <a:rPr lang="en-US" altLang="zh-TW" noProof="0" smtClean="0"/>
              <a:t>Third level</a:t>
            </a:r>
          </a:p>
          <a:p>
            <a:pPr lvl="3"/>
            <a:r>
              <a:rPr lang="en-US" altLang="zh-TW" noProof="0" smtClean="0"/>
              <a:t>Fourth level</a:t>
            </a:r>
          </a:p>
          <a:p>
            <a:pPr lvl="4"/>
            <a:r>
              <a:rPr lang="en-US" altLang="zh-TW" noProof="0" smtClean="0"/>
              <a:t>Fifth level</a:t>
            </a:r>
          </a:p>
        </p:txBody>
      </p:sp>
      <p:sp>
        <p:nvSpPr>
          <p:cNvPr id="3078" name="Rectangle 6"/>
          <p:cNvSpPr>
            <a:spLocks noGrp="1" noChangeArrowheads="1"/>
          </p:cNvSpPr>
          <p:nvPr>
            <p:ph type="ftr" sz="quarter" idx="4"/>
          </p:nvPr>
        </p:nvSpPr>
        <p:spPr bwMode="auto">
          <a:xfrm>
            <a:off x="0" y="8775700"/>
            <a:ext cx="2909888"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sz="1200">
                <a:latin typeface="Arial" charset="0"/>
              </a:defRPr>
            </a:lvl1pPr>
          </a:lstStyle>
          <a:p>
            <a:pPr>
              <a:defRPr/>
            </a:pPr>
            <a:endParaRPr lang="en-US" altLang="zh-TW"/>
          </a:p>
        </p:txBody>
      </p:sp>
      <p:sp>
        <p:nvSpPr>
          <p:cNvPr id="3079" name="Rectangle 7"/>
          <p:cNvSpPr>
            <a:spLocks noGrp="1" noChangeArrowheads="1"/>
          </p:cNvSpPr>
          <p:nvPr>
            <p:ph type="sldNum" sz="quarter" idx="5"/>
          </p:nvPr>
        </p:nvSpPr>
        <p:spPr bwMode="auto">
          <a:xfrm>
            <a:off x="3803650" y="8775700"/>
            <a:ext cx="2909888"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574DD1CD-3944-488C-AD9A-21A8346803FD}" type="slidenum">
              <a:rPr lang="en-US" altLang="zh-TW"/>
              <a:pPr/>
              <a:t>‹#›</a:t>
            </a:fld>
            <a:endParaRPr lang="en-US" altLang="zh-TW"/>
          </a:p>
        </p:txBody>
      </p:sp>
    </p:spTree>
    <p:extLst>
      <p:ext uri="{BB962C8B-B14F-4D97-AF65-F5344CB8AC3E}">
        <p14:creationId xmlns:p14="http://schemas.microsoft.com/office/powerpoint/2010/main" val="394742288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3D76C339-2E61-4FBA-81DB-216BE46C2123}" type="slidenum">
              <a:rPr lang="en-US" altLang="zh-TW"/>
              <a:pPr/>
              <a:t>1</a:t>
            </a:fld>
            <a:endParaRPr lang="en-US" altLang="zh-TW"/>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pPr eaLnBrk="1" hangingPunct="1"/>
            <a:endParaRPr lang="zh-TW" altLang="zh-TW" smtClean="0"/>
          </a:p>
        </p:txBody>
      </p:sp>
    </p:spTree>
    <p:extLst>
      <p:ext uri="{BB962C8B-B14F-4D97-AF65-F5344CB8AC3E}">
        <p14:creationId xmlns:p14="http://schemas.microsoft.com/office/powerpoint/2010/main" val="885782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2468563" y="13635038"/>
            <a:ext cx="27981275" cy="9407525"/>
          </a:xfrm>
          <a:prstGeom prst="rect">
            <a:avLst/>
          </a:prstGeo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4937125" y="24871363"/>
            <a:ext cx="23044150" cy="11217275"/>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smtClean="0"/>
              <a:t>按一下以編輯母片副標題樣式</a:t>
            </a:r>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a:xfrm>
            <a:off x="1646238" y="1757363"/>
            <a:ext cx="29625925" cy="7315200"/>
          </a:xfrm>
          <a:prstGeom prst="rect">
            <a:avLst/>
          </a:prstGeom>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1646238" y="10240963"/>
            <a:ext cx="29625925" cy="28967112"/>
          </a:xfrm>
          <a:prstGeom prst="rect">
            <a:avLst/>
          </a:prstGeo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23866475" y="1757363"/>
            <a:ext cx="7405688" cy="37450712"/>
          </a:xfrm>
          <a:prstGeom prst="rect">
            <a:avLst/>
          </a:prstGeo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1646238" y="1757363"/>
            <a:ext cx="22067837" cy="37450712"/>
          </a:xfrm>
          <a:prstGeom prst="rect">
            <a:avLst/>
          </a:prstGeo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a:xfrm>
            <a:off x="1646238" y="1757363"/>
            <a:ext cx="29625925" cy="7315200"/>
          </a:xfrm>
          <a:prstGeom prst="rect">
            <a:avLst/>
          </a:prstGeom>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a:xfrm>
            <a:off x="1646238" y="10240963"/>
            <a:ext cx="29625925" cy="28967112"/>
          </a:xfrm>
          <a:prstGeom prst="rect">
            <a:avLst/>
          </a:prstGeo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2600325" y="28203525"/>
            <a:ext cx="27981275" cy="8718550"/>
          </a:xfrm>
          <a:prstGeom prst="rect">
            <a:avLst/>
          </a:prstGeo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2600325" y="18602325"/>
            <a:ext cx="27981275" cy="9601200"/>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1646238" y="1757363"/>
            <a:ext cx="29625925" cy="7315200"/>
          </a:xfrm>
          <a:prstGeom prst="rect">
            <a:avLst/>
          </a:prstGeom>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1646238" y="10240963"/>
            <a:ext cx="14736762" cy="2896711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16535400" y="10240963"/>
            <a:ext cx="14736763" cy="2896711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1646238" y="1757363"/>
            <a:ext cx="29625925" cy="7315200"/>
          </a:xfrm>
          <a:prstGeom prst="rect">
            <a:avLst/>
          </a:prstGeom>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1646238" y="9825038"/>
            <a:ext cx="14544675" cy="40941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1646238" y="13919200"/>
            <a:ext cx="14544675" cy="2528887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16722725" y="9825038"/>
            <a:ext cx="14549438" cy="40941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16722725" y="13919200"/>
            <a:ext cx="14549438" cy="2528887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1646238" y="1757363"/>
            <a:ext cx="29625925" cy="7315200"/>
          </a:xfrm>
          <a:prstGeom prst="rect">
            <a:avLst/>
          </a:prstGeom>
        </p:spPr>
        <p:txBody>
          <a:bodyPr/>
          <a:lstStyle/>
          <a:p>
            <a:r>
              <a:rPr lang="zh-TW" altLang="en-US" smtClean="0"/>
              <a:t>按一下以編輯母片標題樣式</a:t>
            </a:r>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1646238" y="1747838"/>
            <a:ext cx="10829925" cy="7437437"/>
          </a:xfrm>
          <a:prstGeom prst="rect">
            <a:avLst/>
          </a:prstGeo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12869863" y="1747838"/>
            <a:ext cx="18402300" cy="37460237"/>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1646238" y="9185275"/>
            <a:ext cx="10829925" cy="300228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6451600" y="30724475"/>
            <a:ext cx="19751675" cy="3625850"/>
          </a:xfrm>
          <a:prstGeom prst="rect">
            <a:avLst/>
          </a:prstGeo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6451600" y="3921125"/>
            <a:ext cx="19751675" cy="26335038"/>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smtClean="0"/>
          </a:p>
        </p:txBody>
      </p:sp>
      <p:sp>
        <p:nvSpPr>
          <p:cNvPr id="4" name="文字版面配置區 3"/>
          <p:cNvSpPr>
            <a:spLocks noGrp="1"/>
          </p:cNvSpPr>
          <p:nvPr>
            <p:ph type="body" sz="half" idx="2"/>
          </p:nvPr>
        </p:nvSpPr>
        <p:spPr>
          <a:xfrm>
            <a:off x="6451600" y="34350325"/>
            <a:ext cx="19751675" cy="5151438"/>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w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1026" name="Object 13"/>
          <p:cNvGraphicFramePr>
            <a:graphicFrameLocks noChangeAspect="1"/>
          </p:cNvGraphicFramePr>
          <p:nvPr/>
        </p:nvGraphicFramePr>
        <p:xfrm>
          <a:off x="24898350" y="43219688"/>
          <a:ext cx="6759575" cy="212725"/>
        </p:xfrm>
        <a:graphic>
          <a:graphicData uri="http://schemas.openxmlformats.org/presentationml/2006/ole">
            <mc:AlternateContent xmlns:mc="http://schemas.openxmlformats.org/markup-compatibility/2006">
              <mc:Choice xmlns:v="urn:schemas-microsoft-com:vml" Requires="v">
                <p:oleObj spid="_x0000_s1034" name="CorelDRAW" r:id="rId14" imgW="8833104" imgH="310896" progId="CorelDRAW.Graphic.13">
                  <p:embed/>
                </p:oleObj>
              </mc:Choice>
              <mc:Fallback>
                <p:oleObj name="CorelDRAW" r:id="rId14" imgW="8833104" imgH="310896" progId="CorelDRAW.Graphic.13">
                  <p:embed/>
                  <p:pic>
                    <p:nvPicPr>
                      <p:cNvPr id="0" name="Object 13"/>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4898350" y="43219688"/>
                        <a:ext cx="6759575" cy="2127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89438" rtl="0" eaLnBrk="0" fontAlgn="base" hangingPunct="0">
        <a:spcBef>
          <a:spcPct val="0"/>
        </a:spcBef>
        <a:spcAft>
          <a:spcPct val="0"/>
        </a:spcAft>
        <a:defRPr sz="21100">
          <a:solidFill>
            <a:schemeClr val="tx2"/>
          </a:solidFill>
          <a:latin typeface="+mj-lt"/>
          <a:ea typeface="+mj-ea"/>
          <a:cs typeface="+mj-cs"/>
        </a:defRPr>
      </a:lvl1pPr>
      <a:lvl2pPr algn="ctr" defTabSz="4389438" rtl="0" eaLnBrk="0" fontAlgn="base" hangingPunct="0">
        <a:spcBef>
          <a:spcPct val="0"/>
        </a:spcBef>
        <a:spcAft>
          <a:spcPct val="0"/>
        </a:spcAft>
        <a:defRPr sz="21100">
          <a:solidFill>
            <a:schemeClr val="tx2"/>
          </a:solidFill>
          <a:latin typeface="Arial" charset="0"/>
        </a:defRPr>
      </a:lvl2pPr>
      <a:lvl3pPr algn="ctr" defTabSz="4389438" rtl="0" eaLnBrk="0" fontAlgn="base" hangingPunct="0">
        <a:spcBef>
          <a:spcPct val="0"/>
        </a:spcBef>
        <a:spcAft>
          <a:spcPct val="0"/>
        </a:spcAft>
        <a:defRPr sz="21100">
          <a:solidFill>
            <a:schemeClr val="tx2"/>
          </a:solidFill>
          <a:latin typeface="Arial" charset="0"/>
        </a:defRPr>
      </a:lvl3pPr>
      <a:lvl4pPr algn="ctr" defTabSz="4389438" rtl="0" eaLnBrk="0" fontAlgn="base" hangingPunct="0">
        <a:spcBef>
          <a:spcPct val="0"/>
        </a:spcBef>
        <a:spcAft>
          <a:spcPct val="0"/>
        </a:spcAft>
        <a:defRPr sz="21100">
          <a:solidFill>
            <a:schemeClr val="tx2"/>
          </a:solidFill>
          <a:latin typeface="Arial" charset="0"/>
        </a:defRPr>
      </a:lvl4pPr>
      <a:lvl5pPr algn="ctr" defTabSz="4389438" rtl="0" eaLnBrk="0" fontAlgn="base" hangingPunct="0">
        <a:spcBef>
          <a:spcPct val="0"/>
        </a:spcBef>
        <a:spcAft>
          <a:spcPct val="0"/>
        </a:spcAft>
        <a:defRPr sz="21100">
          <a:solidFill>
            <a:schemeClr val="tx2"/>
          </a:solidFill>
          <a:latin typeface="Arial" charset="0"/>
        </a:defRPr>
      </a:lvl5pPr>
      <a:lvl6pPr marL="457200" algn="ctr" defTabSz="4389438" rtl="0" fontAlgn="base">
        <a:spcBef>
          <a:spcPct val="0"/>
        </a:spcBef>
        <a:spcAft>
          <a:spcPct val="0"/>
        </a:spcAft>
        <a:defRPr sz="21100">
          <a:solidFill>
            <a:schemeClr val="tx2"/>
          </a:solidFill>
          <a:latin typeface="Arial" charset="0"/>
        </a:defRPr>
      </a:lvl6pPr>
      <a:lvl7pPr marL="914400" algn="ctr" defTabSz="4389438" rtl="0" fontAlgn="base">
        <a:spcBef>
          <a:spcPct val="0"/>
        </a:spcBef>
        <a:spcAft>
          <a:spcPct val="0"/>
        </a:spcAft>
        <a:defRPr sz="21100">
          <a:solidFill>
            <a:schemeClr val="tx2"/>
          </a:solidFill>
          <a:latin typeface="Arial" charset="0"/>
        </a:defRPr>
      </a:lvl7pPr>
      <a:lvl8pPr marL="1371600" algn="ctr" defTabSz="4389438" rtl="0" fontAlgn="base">
        <a:spcBef>
          <a:spcPct val="0"/>
        </a:spcBef>
        <a:spcAft>
          <a:spcPct val="0"/>
        </a:spcAft>
        <a:defRPr sz="21100">
          <a:solidFill>
            <a:schemeClr val="tx2"/>
          </a:solidFill>
          <a:latin typeface="Arial" charset="0"/>
        </a:defRPr>
      </a:lvl8pPr>
      <a:lvl9pPr marL="1828800" algn="ctr" defTabSz="4389438" rtl="0" fontAlgn="base">
        <a:spcBef>
          <a:spcPct val="0"/>
        </a:spcBef>
        <a:spcAft>
          <a:spcPct val="0"/>
        </a:spcAft>
        <a:defRPr sz="21100">
          <a:solidFill>
            <a:schemeClr val="tx2"/>
          </a:solidFill>
          <a:latin typeface="Arial" charset="0"/>
        </a:defRPr>
      </a:lvl9pPr>
    </p:titleStyle>
    <p:bodyStyle>
      <a:lvl1pPr marL="1646238" indent="-1646238" algn="l" defTabSz="4389438" rtl="0" eaLnBrk="0" fontAlgn="base" hangingPunct="0">
        <a:spcBef>
          <a:spcPct val="20000"/>
        </a:spcBef>
        <a:spcAft>
          <a:spcPct val="0"/>
        </a:spcAft>
        <a:buChar char="•"/>
        <a:defRPr sz="15400">
          <a:solidFill>
            <a:schemeClr val="tx1"/>
          </a:solidFill>
          <a:latin typeface="+mn-lt"/>
          <a:ea typeface="+mn-ea"/>
          <a:cs typeface="+mn-cs"/>
        </a:defRPr>
      </a:lvl1pPr>
      <a:lvl2pPr marL="3565525" indent="-1371600" algn="l" defTabSz="4389438" rtl="0" eaLnBrk="0" fontAlgn="base" hangingPunct="0">
        <a:spcBef>
          <a:spcPct val="20000"/>
        </a:spcBef>
        <a:spcAft>
          <a:spcPct val="0"/>
        </a:spcAft>
        <a:buChar char="–"/>
        <a:defRPr sz="13400">
          <a:solidFill>
            <a:schemeClr val="tx1"/>
          </a:solidFill>
          <a:latin typeface="+mn-lt"/>
        </a:defRPr>
      </a:lvl2pPr>
      <a:lvl3pPr marL="5486400" indent="-1096963" algn="l" defTabSz="4389438" rtl="0" eaLnBrk="0" fontAlgn="base" hangingPunct="0">
        <a:spcBef>
          <a:spcPct val="20000"/>
        </a:spcBef>
        <a:spcAft>
          <a:spcPct val="0"/>
        </a:spcAft>
        <a:buChar char="•"/>
        <a:defRPr sz="11500">
          <a:solidFill>
            <a:schemeClr val="tx1"/>
          </a:solidFill>
          <a:latin typeface="+mn-lt"/>
        </a:defRPr>
      </a:lvl3pPr>
      <a:lvl4pPr marL="7680325" indent="-1096963" algn="l" defTabSz="4389438" rtl="0" eaLnBrk="0" fontAlgn="base" hangingPunct="0">
        <a:spcBef>
          <a:spcPct val="20000"/>
        </a:spcBef>
        <a:spcAft>
          <a:spcPct val="0"/>
        </a:spcAft>
        <a:buChar char="–"/>
        <a:defRPr sz="9600">
          <a:solidFill>
            <a:schemeClr val="tx1"/>
          </a:solidFill>
          <a:latin typeface="+mn-lt"/>
        </a:defRPr>
      </a:lvl4pPr>
      <a:lvl5pPr marL="9875838" indent="-1096963" algn="l" defTabSz="4389438" rtl="0" eaLnBrk="0" fontAlgn="base" hangingPunct="0">
        <a:spcBef>
          <a:spcPct val="20000"/>
        </a:spcBef>
        <a:spcAft>
          <a:spcPct val="0"/>
        </a:spcAft>
        <a:buChar char="»"/>
        <a:defRPr sz="9600">
          <a:solidFill>
            <a:schemeClr val="tx1"/>
          </a:solidFill>
          <a:latin typeface="+mn-lt"/>
        </a:defRPr>
      </a:lvl5pPr>
      <a:lvl6pPr marL="10333038" indent="-1096963" algn="l" defTabSz="4389438" rtl="0" fontAlgn="base">
        <a:spcBef>
          <a:spcPct val="20000"/>
        </a:spcBef>
        <a:spcAft>
          <a:spcPct val="0"/>
        </a:spcAft>
        <a:buChar char="»"/>
        <a:defRPr sz="9600">
          <a:solidFill>
            <a:schemeClr val="tx1"/>
          </a:solidFill>
          <a:latin typeface="+mn-lt"/>
        </a:defRPr>
      </a:lvl6pPr>
      <a:lvl7pPr marL="10790238" indent="-1096963" algn="l" defTabSz="4389438" rtl="0" fontAlgn="base">
        <a:spcBef>
          <a:spcPct val="20000"/>
        </a:spcBef>
        <a:spcAft>
          <a:spcPct val="0"/>
        </a:spcAft>
        <a:buChar char="»"/>
        <a:defRPr sz="9600">
          <a:solidFill>
            <a:schemeClr val="tx1"/>
          </a:solidFill>
          <a:latin typeface="+mn-lt"/>
        </a:defRPr>
      </a:lvl7pPr>
      <a:lvl8pPr marL="11247438" indent="-1096963" algn="l" defTabSz="4389438" rtl="0" fontAlgn="base">
        <a:spcBef>
          <a:spcPct val="20000"/>
        </a:spcBef>
        <a:spcAft>
          <a:spcPct val="0"/>
        </a:spcAft>
        <a:buChar char="»"/>
        <a:defRPr sz="9600">
          <a:solidFill>
            <a:schemeClr val="tx1"/>
          </a:solidFill>
          <a:latin typeface="+mn-lt"/>
        </a:defRPr>
      </a:lvl8pPr>
      <a:lvl9pPr marL="11704638" indent="-1096963" algn="l" defTabSz="4389438" rtl="0" fontAlgn="base">
        <a:spcBef>
          <a:spcPct val="20000"/>
        </a:spcBef>
        <a:spcAft>
          <a:spcPct val="0"/>
        </a:spcAft>
        <a:buChar char="»"/>
        <a:defRPr sz="9600">
          <a:solidFill>
            <a:schemeClr val="tx1"/>
          </a:solidFill>
          <a:latin typeface="+mn-lt"/>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3064"/>
            </a:gs>
            <a:gs pos="50000">
              <a:srgbClr val="EAEAEA"/>
            </a:gs>
            <a:gs pos="100000">
              <a:srgbClr val="003064"/>
            </a:gs>
          </a:gsLst>
          <a:lin ang="5400000" scaled="1"/>
        </a:gradFill>
        <a:effectLst/>
      </p:bgPr>
    </p:bg>
    <p:spTree>
      <p:nvGrpSpPr>
        <p:cNvPr id="1" name=""/>
        <p:cNvGrpSpPr/>
        <p:nvPr/>
      </p:nvGrpSpPr>
      <p:grpSpPr>
        <a:xfrm>
          <a:off x="0" y="0"/>
          <a:ext cx="0" cy="0"/>
          <a:chOff x="0" y="0"/>
          <a:chExt cx="0" cy="0"/>
        </a:xfrm>
      </p:grpSpPr>
      <p:sp>
        <p:nvSpPr>
          <p:cNvPr id="3074" name="AutoShape 50"/>
          <p:cNvSpPr>
            <a:spLocks noChangeArrowheads="1"/>
          </p:cNvSpPr>
          <p:nvPr/>
        </p:nvSpPr>
        <p:spPr bwMode="auto">
          <a:xfrm>
            <a:off x="16783050" y="8166100"/>
            <a:ext cx="15487650" cy="34645600"/>
          </a:xfrm>
          <a:prstGeom prst="roundRect">
            <a:avLst>
              <a:gd name="adj" fmla="val 7000"/>
            </a:avLst>
          </a:prstGeom>
          <a:solidFill>
            <a:schemeClr val="bg1"/>
          </a:solidFill>
          <a:ln w="9525">
            <a:solidFill>
              <a:schemeClr val="tx1"/>
            </a:solidFill>
            <a:round/>
            <a:headEnd/>
            <a:tailEnd/>
          </a:ln>
        </p:spPr>
        <p:txBody>
          <a:bodyPr wrap="none" anchor="ctr"/>
          <a:lstStyle/>
          <a:p>
            <a:pPr algn="ctr" eaLnBrk="1" hangingPunct="1"/>
            <a:endParaRPr lang="zh-TW" altLang="en-US">
              <a:ea typeface="新細明體" pitchFamily="18" charset="-120"/>
            </a:endParaRPr>
          </a:p>
        </p:txBody>
      </p:sp>
      <p:sp>
        <p:nvSpPr>
          <p:cNvPr id="3075" name="AutoShape 4"/>
          <p:cNvSpPr>
            <a:spLocks noChangeArrowheads="1"/>
          </p:cNvSpPr>
          <p:nvPr/>
        </p:nvSpPr>
        <p:spPr bwMode="auto">
          <a:xfrm>
            <a:off x="571500" y="8128000"/>
            <a:ext cx="15487650" cy="34645600"/>
          </a:xfrm>
          <a:prstGeom prst="roundRect">
            <a:avLst>
              <a:gd name="adj" fmla="val 7000"/>
            </a:avLst>
          </a:prstGeom>
          <a:solidFill>
            <a:schemeClr val="bg1"/>
          </a:solidFill>
          <a:ln w="9525">
            <a:solidFill>
              <a:schemeClr val="tx1"/>
            </a:solidFill>
            <a:round/>
            <a:headEnd/>
            <a:tailEnd/>
          </a:ln>
        </p:spPr>
        <p:txBody>
          <a:bodyPr wrap="none" anchor="ctr"/>
          <a:lstStyle/>
          <a:p>
            <a:pPr algn="ctr" eaLnBrk="1" hangingPunct="1"/>
            <a:endParaRPr lang="zh-TW" altLang="en-US">
              <a:ea typeface="新細明體" pitchFamily="18" charset="-120"/>
            </a:endParaRPr>
          </a:p>
        </p:txBody>
      </p:sp>
      <p:sp>
        <p:nvSpPr>
          <p:cNvPr id="3076" name="Text Box 9"/>
          <p:cNvSpPr txBox="1">
            <a:spLocks noChangeArrowheads="1"/>
          </p:cNvSpPr>
          <p:nvPr/>
        </p:nvSpPr>
        <p:spPr bwMode="auto">
          <a:xfrm>
            <a:off x="790575" y="10348913"/>
            <a:ext cx="14935200" cy="18380075"/>
          </a:xfrm>
          <a:prstGeom prst="rect">
            <a:avLst/>
          </a:prstGeom>
          <a:noFill/>
          <a:ln w="9525">
            <a:noFill/>
            <a:miter lim="800000"/>
            <a:headEnd/>
            <a:tailEnd/>
          </a:ln>
        </p:spPr>
        <p:txBody>
          <a:bodyPr>
            <a:spAutoFit/>
          </a:bodyPr>
          <a:lstStyle/>
          <a:p>
            <a:pPr defTabSz="4389438">
              <a:lnSpc>
                <a:spcPct val="95000"/>
              </a:lnSpc>
            </a:pPr>
            <a:r>
              <a:rPr lang="en-US" altLang="zh-TW" sz="2800" dirty="0">
                <a:latin typeface="Times New Roman" pitchFamily="18" charset="0"/>
                <a:ea typeface="新細明體" pitchFamily="18" charset="-120"/>
              </a:rPr>
              <a:t>We hope you find this template useful! This one is set up to yield a 48x36” (4x3’) Vertical poster.</a:t>
            </a:r>
          </a:p>
          <a:p>
            <a:pPr defTabSz="4389438">
              <a:lnSpc>
                <a:spcPct val="95000"/>
              </a:lnSpc>
            </a:pPr>
            <a:endParaRPr lang="en-US" altLang="zh-TW" sz="2800" dirty="0">
              <a:latin typeface="Times New Roman" pitchFamily="18" charset="0"/>
              <a:ea typeface="新細明體" pitchFamily="18" charset="-120"/>
            </a:endParaRPr>
          </a:p>
          <a:p>
            <a:pPr defTabSz="4389438">
              <a:lnSpc>
                <a:spcPct val="95000"/>
              </a:lnSpc>
            </a:pPr>
            <a:r>
              <a:rPr lang="en-US" altLang="zh-TW" sz="2800" dirty="0">
                <a:latin typeface="Times New Roman" pitchFamily="18" charset="0"/>
                <a:ea typeface="新細明體" pitchFamily="18" charset="-120"/>
              </a:rPr>
              <a:t>We’ve put in the headings we usually see in these posters, you can copy and paste and change to your hearts content! We suggest you use keep black text against a light background so that it is easy to read. Background color can be changed in format-background-drop down menu.</a:t>
            </a:r>
          </a:p>
          <a:p>
            <a:pPr defTabSz="4389438">
              <a:lnSpc>
                <a:spcPct val="95000"/>
              </a:lnSpc>
            </a:pPr>
            <a:endParaRPr lang="en-US" altLang="zh-TW" sz="2800" dirty="0">
              <a:latin typeface="Times New Roman" pitchFamily="18" charset="0"/>
              <a:ea typeface="新細明體" pitchFamily="18" charset="-120"/>
            </a:endParaRPr>
          </a:p>
          <a:p>
            <a:pPr defTabSz="4389438">
              <a:lnSpc>
                <a:spcPct val="95000"/>
              </a:lnSpc>
            </a:pPr>
            <a:r>
              <a:rPr lang="en-US" altLang="zh-TW" sz="2800" dirty="0">
                <a:latin typeface="Times New Roman" pitchFamily="18" charset="0"/>
                <a:ea typeface="新細明體" pitchFamily="18" charset="-120"/>
              </a:rPr>
              <a:t>The boxes around the text will automatically fit the text you type, and if you click on the text, you can use the little handles that appear to stretch or squeeze the text boxes to whatever size you want. If you need just a little more room for your type, go to format-line spacing and reduce it to 90 or even 85%.</a:t>
            </a:r>
          </a:p>
          <a:p>
            <a:pPr defTabSz="4389438">
              <a:lnSpc>
                <a:spcPct val="95000"/>
              </a:lnSpc>
            </a:pPr>
            <a:endParaRPr lang="en-US" altLang="zh-TW" sz="2800" dirty="0">
              <a:latin typeface="Times New Roman" pitchFamily="18" charset="0"/>
              <a:ea typeface="新細明體" pitchFamily="18" charset="-120"/>
            </a:endParaRPr>
          </a:p>
          <a:p>
            <a:pPr defTabSz="4389438">
              <a:lnSpc>
                <a:spcPct val="95000"/>
              </a:lnSpc>
            </a:pPr>
            <a:r>
              <a:rPr lang="en-US" altLang="zh-TW" sz="2800" dirty="0">
                <a:latin typeface="Times New Roman" pitchFamily="18" charset="0"/>
                <a:ea typeface="新細明體" pitchFamily="18" charset="-120"/>
              </a:rPr>
              <a:t>The dotted lines through the center of the piece will not print, they are for alignment. You can move them around by clicking and holding them, and a little box will tell you where they are on the page. Use them to get your pictures or text boxes aligned together.</a:t>
            </a:r>
          </a:p>
          <a:p>
            <a:pPr defTabSz="4389438">
              <a:lnSpc>
                <a:spcPct val="95000"/>
              </a:lnSpc>
            </a:pPr>
            <a:endParaRPr lang="en-US" altLang="zh-TW" sz="2800" dirty="0">
              <a:latin typeface="Times New Roman" pitchFamily="18" charset="0"/>
              <a:ea typeface="新細明體" pitchFamily="18" charset="-120"/>
            </a:endParaRPr>
          </a:p>
          <a:p>
            <a:pPr defTabSz="4389438">
              <a:lnSpc>
                <a:spcPct val="95000"/>
              </a:lnSpc>
            </a:pPr>
            <a:r>
              <a:rPr lang="en-US" altLang="zh-TW" sz="2800" b="1" dirty="0">
                <a:latin typeface="Times New Roman" pitchFamily="18" charset="0"/>
                <a:ea typeface="新細明體" pitchFamily="18" charset="-120"/>
              </a:rPr>
              <a:t>How to bring things in from Excel® and Word®</a:t>
            </a:r>
            <a:endParaRPr lang="en-US" altLang="zh-TW" sz="2800" dirty="0">
              <a:latin typeface="Times New Roman" pitchFamily="18" charset="0"/>
              <a:ea typeface="新細明體" pitchFamily="18" charset="-120"/>
            </a:endParaRPr>
          </a:p>
          <a:p>
            <a:pPr defTabSz="4389438">
              <a:lnSpc>
                <a:spcPct val="95000"/>
              </a:lnSpc>
            </a:pPr>
            <a:endParaRPr lang="en-US" altLang="zh-TW" sz="2800" dirty="0">
              <a:latin typeface="Times New Roman" pitchFamily="18" charset="0"/>
              <a:ea typeface="新細明體" pitchFamily="18" charset="-120"/>
            </a:endParaRPr>
          </a:p>
          <a:p>
            <a:pPr defTabSz="4389438">
              <a:lnSpc>
                <a:spcPct val="95000"/>
              </a:lnSpc>
            </a:pPr>
            <a:r>
              <a:rPr lang="en-US" altLang="zh-TW" sz="2800" b="1" dirty="0">
                <a:latin typeface="Times New Roman" pitchFamily="18" charset="0"/>
                <a:ea typeface="新細明體" pitchFamily="18" charset="-120"/>
              </a:rPr>
              <a:t>Excel</a:t>
            </a:r>
            <a:r>
              <a:rPr lang="en-US" altLang="zh-TW" sz="2800" dirty="0">
                <a:latin typeface="Times New Roman" pitchFamily="18" charset="0"/>
                <a:ea typeface="新細明體" pitchFamily="18" charset="-120"/>
              </a:rPr>
              <a:t>- select the chart, hit edit-copy, and then edit-paste into PowerPoint®. The chart can then be stretched to fit as required. If you need to edit parts of the chart, it can be ungrouped. </a:t>
            </a:r>
            <a:r>
              <a:rPr lang="en-US" altLang="zh-TW" sz="2800" b="1" i="1" u="sng" dirty="0">
                <a:latin typeface="Times New Roman" pitchFamily="18" charset="0"/>
                <a:ea typeface="新細明體" pitchFamily="18" charset="-120"/>
              </a:rPr>
              <a:t>Watch out</a:t>
            </a:r>
            <a:r>
              <a:rPr lang="en-US" altLang="zh-TW" sz="2800" dirty="0">
                <a:latin typeface="Times New Roman" pitchFamily="18" charset="0"/>
                <a:ea typeface="新細明體" pitchFamily="18" charset="-120"/>
              </a:rPr>
              <a:t> for scientific symbols used in imported charts, which PowerPoint will not recognize as a used font and may print improperly if we don’t have the font installed on our system. It is best to use the Symbol font for scientific characters.</a:t>
            </a:r>
          </a:p>
          <a:p>
            <a:pPr defTabSz="4389438">
              <a:lnSpc>
                <a:spcPct val="95000"/>
              </a:lnSpc>
            </a:pPr>
            <a:endParaRPr lang="en-US" altLang="zh-TW" sz="2800" dirty="0">
              <a:latin typeface="Times New Roman" pitchFamily="18" charset="0"/>
              <a:ea typeface="新細明體" pitchFamily="18" charset="-120"/>
            </a:endParaRPr>
          </a:p>
          <a:p>
            <a:pPr defTabSz="4389438">
              <a:lnSpc>
                <a:spcPct val="95000"/>
              </a:lnSpc>
            </a:pPr>
            <a:r>
              <a:rPr lang="en-US" altLang="zh-TW" sz="2800" b="1" dirty="0">
                <a:latin typeface="Times New Roman" pitchFamily="18" charset="0"/>
                <a:ea typeface="新細明體" pitchFamily="18" charset="-120"/>
              </a:rPr>
              <a:t>Word</a:t>
            </a:r>
            <a:r>
              <a:rPr lang="en-US" altLang="zh-TW" sz="2800" dirty="0">
                <a:latin typeface="Times New Roman" pitchFamily="18" charset="0"/>
                <a:ea typeface="新細明體" pitchFamily="18" charset="-120"/>
              </a:rPr>
              <a:t>- select the text to be brought into PowerPoint, hit edit-copy, then edit-paste the text into a new or existing text block. This text is editable. You can change the size, color, etc. in format-text. We suggest you not put shadows on smaller text. Stick with Arial and Times New Roman fonts so your collaborators will have them.</a:t>
            </a:r>
          </a:p>
          <a:p>
            <a:pPr defTabSz="4389438">
              <a:lnSpc>
                <a:spcPct val="95000"/>
              </a:lnSpc>
            </a:pPr>
            <a:endParaRPr lang="en-US" altLang="zh-TW" sz="2800" b="1" dirty="0">
              <a:latin typeface="Times New Roman" pitchFamily="18" charset="0"/>
              <a:ea typeface="新細明體" pitchFamily="18" charset="-120"/>
            </a:endParaRPr>
          </a:p>
          <a:p>
            <a:pPr defTabSz="4389438">
              <a:lnSpc>
                <a:spcPct val="95000"/>
              </a:lnSpc>
            </a:pPr>
            <a:r>
              <a:rPr lang="en-US" altLang="zh-TW" sz="2800" b="1" dirty="0">
                <a:latin typeface="Times New Roman" pitchFamily="18" charset="0"/>
                <a:ea typeface="新細明體" pitchFamily="18" charset="-120"/>
              </a:rPr>
              <a:t>Scans</a:t>
            </a:r>
            <a:endParaRPr lang="en-US" altLang="zh-TW" sz="2800" dirty="0">
              <a:latin typeface="Times New Roman" pitchFamily="18" charset="0"/>
              <a:ea typeface="新細明體" pitchFamily="18" charset="-120"/>
            </a:endParaRPr>
          </a:p>
          <a:p>
            <a:pPr defTabSz="4389438">
              <a:lnSpc>
                <a:spcPct val="95000"/>
              </a:lnSpc>
            </a:pPr>
            <a:endParaRPr lang="en-US" altLang="zh-TW" sz="2800" dirty="0">
              <a:latin typeface="Times New Roman" pitchFamily="18" charset="0"/>
              <a:ea typeface="新細明體" pitchFamily="18" charset="-120"/>
            </a:endParaRPr>
          </a:p>
          <a:p>
            <a:pPr defTabSz="4389438">
              <a:lnSpc>
                <a:spcPct val="95000"/>
              </a:lnSpc>
            </a:pPr>
            <a:r>
              <a:rPr lang="en-US" altLang="zh-TW" sz="2800" dirty="0">
                <a:latin typeface="Times New Roman" pitchFamily="18" charset="0"/>
                <a:ea typeface="新細明體" pitchFamily="18" charset="-120"/>
              </a:rPr>
              <a:t>We need images to be 72 to 100 dpi in their </a:t>
            </a:r>
            <a:r>
              <a:rPr lang="en-US" altLang="zh-TW" sz="2800" u="sng" dirty="0">
                <a:latin typeface="Times New Roman" pitchFamily="18" charset="0"/>
                <a:ea typeface="新細明體" pitchFamily="18" charset="-120"/>
              </a:rPr>
              <a:t>final size</a:t>
            </a:r>
            <a:r>
              <a:rPr lang="en-US" altLang="zh-TW" sz="2800" dirty="0">
                <a:latin typeface="Times New Roman" pitchFamily="18" charset="0"/>
                <a:ea typeface="新細明體" pitchFamily="18" charset="-120"/>
              </a:rPr>
              <a:t>, or use a rule of thumb of 2 to 4 megabytes of uncompressed .</a:t>
            </a:r>
            <a:r>
              <a:rPr lang="en-US" altLang="zh-TW" sz="2800" dirty="0" err="1">
                <a:latin typeface="Times New Roman" pitchFamily="18" charset="0"/>
                <a:ea typeface="新細明體" pitchFamily="18" charset="-120"/>
              </a:rPr>
              <a:t>tif</a:t>
            </a:r>
            <a:r>
              <a:rPr lang="en-US" altLang="zh-TW" sz="2800" dirty="0">
                <a:latin typeface="Times New Roman" pitchFamily="18" charset="0"/>
                <a:ea typeface="新細明體" pitchFamily="18" charset="-120"/>
              </a:rPr>
              <a:t> file per square foot of image. For instance, a 3x5 photo that will be 6x10 in size on the final poster should be scanned at 200 dpi. </a:t>
            </a:r>
          </a:p>
          <a:p>
            <a:pPr defTabSz="4389438">
              <a:lnSpc>
                <a:spcPct val="95000"/>
              </a:lnSpc>
            </a:pPr>
            <a:endParaRPr lang="en-US" altLang="zh-TW" sz="2800" dirty="0">
              <a:latin typeface="Times New Roman" pitchFamily="18" charset="0"/>
              <a:ea typeface="新細明體" pitchFamily="18" charset="-120"/>
            </a:endParaRPr>
          </a:p>
          <a:p>
            <a:pPr defTabSz="4389438">
              <a:lnSpc>
                <a:spcPct val="95000"/>
              </a:lnSpc>
            </a:pPr>
            <a:r>
              <a:rPr lang="en-US" altLang="zh-TW" sz="2800" dirty="0">
                <a:latin typeface="Times New Roman" pitchFamily="18" charset="0"/>
                <a:ea typeface="新細明體" pitchFamily="18" charset="-120"/>
              </a:rPr>
              <a:t>We prefer that you import </a:t>
            </a:r>
            <a:r>
              <a:rPr lang="en-US" altLang="zh-TW" sz="2800" dirty="0" err="1">
                <a:latin typeface="Times New Roman" pitchFamily="18" charset="0"/>
                <a:ea typeface="新細明體" pitchFamily="18" charset="-120"/>
              </a:rPr>
              <a:t>tif</a:t>
            </a:r>
            <a:r>
              <a:rPr lang="en-US" altLang="zh-TW" sz="2800" dirty="0">
                <a:latin typeface="Times New Roman" pitchFamily="18" charset="0"/>
                <a:ea typeface="新細明體" pitchFamily="18" charset="-120"/>
              </a:rPr>
              <a:t> or jpg images into PowerPoint. Generally, if you double click on an image to open it in Microsoft Photo Editor, and it tells you the image is too large, then it is too large for PowerPoint to handle too. We find that images 1200x1600 pixels or smaller work very well. Very large images may show on your screen but PowerPoint cannot print them.</a:t>
            </a:r>
          </a:p>
          <a:p>
            <a:pPr defTabSz="4389438">
              <a:lnSpc>
                <a:spcPct val="95000"/>
              </a:lnSpc>
            </a:pPr>
            <a:endParaRPr lang="en-US" altLang="zh-TW" sz="2800" dirty="0">
              <a:latin typeface="Times New Roman" pitchFamily="18" charset="0"/>
              <a:ea typeface="新細明體" pitchFamily="18" charset="-120"/>
            </a:endParaRPr>
          </a:p>
          <a:p>
            <a:pPr defTabSz="4389438">
              <a:lnSpc>
                <a:spcPct val="95000"/>
              </a:lnSpc>
            </a:pPr>
            <a:r>
              <a:rPr lang="en-US" altLang="zh-TW" sz="2800" b="1" dirty="0">
                <a:latin typeface="Times New Roman" pitchFamily="18" charset="0"/>
                <a:ea typeface="新細明體" pitchFamily="18" charset="-120"/>
              </a:rPr>
              <a:t>Preview: </a:t>
            </a:r>
            <a:r>
              <a:rPr lang="en-US" altLang="zh-TW" sz="2800" dirty="0">
                <a:latin typeface="Times New Roman" pitchFamily="18" charset="0"/>
                <a:ea typeface="新細明體" pitchFamily="18" charset="-120"/>
              </a:rPr>
              <a:t>To see your in poster in actual  size, go to view-zoom-100%. Posters to be printed at 200% need to be viewed at 200%.</a:t>
            </a:r>
          </a:p>
          <a:p>
            <a:pPr defTabSz="4389438">
              <a:lnSpc>
                <a:spcPct val="95000"/>
              </a:lnSpc>
            </a:pPr>
            <a:endParaRPr lang="en-US" altLang="zh-TW" sz="2800" dirty="0">
              <a:latin typeface="Times New Roman" pitchFamily="18" charset="0"/>
              <a:ea typeface="新細明體" pitchFamily="18" charset="-120"/>
            </a:endParaRPr>
          </a:p>
          <a:p>
            <a:pPr defTabSz="4389438">
              <a:lnSpc>
                <a:spcPct val="95000"/>
              </a:lnSpc>
            </a:pPr>
            <a:r>
              <a:rPr lang="en-US" altLang="zh-TW" sz="2800" b="1" dirty="0">
                <a:latin typeface="Times New Roman" pitchFamily="18" charset="0"/>
                <a:ea typeface="新細明體" pitchFamily="18" charset="-120"/>
              </a:rPr>
              <a:t>Feedback:</a:t>
            </a:r>
            <a:r>
              <a:rPr lang="en-US" altLang="zh-TW" sz="2800" dirty="0">
                <a:latin typeface="Times New Roman" pitchFamily="18" charset="0"/>
                <a:ea typeface="新細明體" pitchFamily="18" charset="-120"/>
              </a:rPr>
              <a:t> If you have comments about how this template worked for you, email to sales@megaprint.com.  </a:t>
            </a:r>
          </a:p>
          <a:p>
            <a:pPr defTabSz="4389438">
              <a:lnSpc>
                <a:spcPct val="95000"/>
              </a:lnSpc>
            </a:pPr>
            <a:endParaRPr lang="en-US" altLang="zh-TW" sz="2800" dirty="0">
              <a:latin typeface="Times New Roman" pitchFamily="18" charset="0"/>
              <a:ea typeface="新細明體" pitchFamily="18" charset="-120"/>
            </a:endParaRPr>
          </a:p>
          <a:p>
            <a:pPr defTabSz="4389438">
              <a:lnSpc>
                <a:spcPct val="95000"/>
              </a:lnSpc>
            </a:pPr>
            <a:r>
              <a:rPr lang="en-US" altLang="zh-TW" sz="2800" dirty="0">
                <a:latin typeface="Times New Roman" pitchFamily="18" charset="0"/>
                <a:ea typeface="新細明體" pitchFamily="18" charset="-120"/>
              </a:rPr>
              <a:t>We listen! Call us at 800-590-7850 if we can help in any way.</a:t>
            </a:r>
            <a:endParaRPr lang="en-US" altLang="zh-TW" sz="2800" b="1" dirty="0">
              <a:latin typeface="Times New Roman" pitchFamily="18" charset="0"/>
              <a:ea typeface="新細明體" pitchFamily="18" charset="-120"/>
            </a:endParaRPr>
          </a:p>
        </p:txBody>
      </p:sp>
      <p:sp>
        <p:nvSpPr>
          <p:cNvPr id="3077" name="Text Box 10"/>
          <p:cNvSpPr txBox="1">
            <a:spLocks noChangeArrowheads="1"/>
          </p:cNvSpPr>
          <p:nvPr/>
        </p:nvSpPr>
        <p:spPr bwMode="auto">
          <a:xfrm>
            <a:off x="4114800" y="30111700"/>
            <a:ext cx="7372350" cy="1403350"/>
          </a:xfrm>
          <a:prstGeom prst="rect">
            <a:avLst/>
          </a:prstGeom>
          <a:noFill/>
          <a:ln w="9525">
            <a:noFill/>
            <a:miter lim="800000"/>
            <a:headEnd/>
            <a:tailEnd/>
          </a:ln>
        </p:spPr>
        <p:txBody>
          <a:bodyPr>
            <a:spAutoFit/>
          </a:bodyPr>
          <a:lstStyle/>
          <a:p>
            <a:pPr algn="ctr" defTabSz="4389438" eaLnBrk="1" hangingPunct="1">
              <a:spcBef>
                <a:spcPct val="50000"/>
              </a:spcBef>
            </a:pPr>
            <a:r>
              <a:rPr lang="en-US" altLang="zh-TW" b="1">
                <a:ea typeface="新細明體" pitchFamily="18" charset="-120"/>
              </a:rPr>
              <a:t>Methods</a:t>
            </a:r>
          </a:p>
        </p:txBody>
      </p:sp>
      <p:sp>
        <p:nvSpPr>
          <p:cNvPr id="3078" name="Text Box 11"/>
          <p:cNvSpPr txBox="1">
            <a:spLocks noChangeArrowheads="1"/>
          </p:cNvSpPr>
          <p:nvPr/>
        </p:nvSpPr>
        <p:spPr bwMode="auto">
          <a:xfrm>
            <a:off x="20631150" y="28290838"/>
            <a:ext cx="7372350" cy="1403350"/>
          </a:xfrm>
          <a:prstGeom prst="rect">
            <a:avLst/>
          </a:prstGeom>
          <a:noFill/>
          <a:ln w="9525">
            <a:noFill/>
            <a:miter lim="800000"/>
            <a:headEnd/>
            <a:tailEnd/>
          </a:ln>
        </p:spPr>
        <p:txBody>
          <a:bodyPr>
            <a:spAutoFit/>
          </a:bodyPr>
          <a:lstStyle/>
          <a:p>
            <a:pPr algn="ctr" defTabSz="4389438" eaLnBrk="1" hangingPunct="1">
              <a:spcBef>
                <a:spcPct val="50000"/>
              </a:spcBef>
            </a:pPr>
            <a:r>
              <a:rPr lang="en-US" altLang="zh-TW" b="1">
                <a:ea typeface="新細明體" pitchFamily="18" charset="-120"/>
              </a:rPr>
              <a:t>Conclusions</a:t>
            </a:r>
          </a:p>
        </p:txBody>
      </p:sp>
      <p:sp>
        <p:nvSpPr>
          <p:cNvPr id="3079" name="AutoShape 13"/>
          <p:cNvSpPr>
            <a:spLocks noChangeArrowheads="1"/>
          </p:cNvSpPr>
          <p:nvPr/>
        </p:nvSpPr>
        <p:spPr bwMode="auto">
          <a:xfrm>
            <a:off x="514350" y="508000"/>
            <a:ext cx="31889700" cy="7010400"/>
          </a:xfrm>
          <a:prstGeom prst="roundRect">
            <a:avLst>
              <a:gd name="adj" fmla="val 10870"/>
            </a:avLst>
          </a:prstGeom>
          <a:gradFill rotWithShape="1">
            <a:gsLst>
              <a:gs pos="0">
                <a:srgbClr val="A7C4FF"/>
              </a:gs>
              <a:gs pos="100000">
                <a:schemeClr val="bg1"/>
              </a:gs>
            </a:gsLst>
            <a:lin ang="5400000" scaled="1"/>
          </a:gradFill>
          <a:ln w="9525">
            <a:solidFill>
              <a:schemeClr val="tx1"/>
            </a:solidFill>
            <a:round/>
            <a:headEnd/>
            <a:tailEnd/>
          </a:ln>
        </p:spPr>
        <p:txBody>
          <a:bodyPr wrap="none" anchor="ctr"/>
          <a:lstStyle/>
          <a:p>
            <a:pPr algn="ctr" defTabSz="4389438" eaLnBrk="1" hangingPunct="1"/>
            <a:endParaRPr lang="zh-TW" altLang="zh-TW">
              <a:solidFill>
                <a:schemeClr val="bg1"/>
              </a:solidFill>
              <a:ea typeface="新細明體" pitchFamily="18" charset="-120"/>
            </a:endParaRPr>
          </a:p>
        </p:txBody>
      </p:sp>
      <p:sp>
        <p:nvSpPr>
          <p:cNvPr id="3080" name="Text Box 14"/>
          <p:cNvSpPr txBox="1">
            <a:spLocks noChangeArrowheads="1"/>
          </p:cNvSpPr>
          <p:nvPr/>
        </p:nvSpPr>
        <p:spPr bwMode="auto">
          <a:xfrm>
            <a:off x="1085850" y="1778000"/>
            <a:ext cx="30689550" cy="4816475"/>
          </a:xfrm>
          <a:prstGeom prst="rect">
            <a:avLst/>
          </a:prstGeom>
          <a:noFill/>
          <a:ln w="9525">
            <a:noFill/>
            <a:miter lim="800000"/>
            <a:headEnd/>
            <a:tailEnd/>
          </a:ln>
        </p:spPr>
        <p:txBody>
          <a:bodyPr>
            <a:spAutoFit/>
          </a:bodyPr>
          <a:lstStyle/>
          <a:p>
            <a:pPr algn="ctr" defTabSz="4389438" eaLnBrk="1" hangingPunct="1">
              <a:spcBef>
                <a:spcPct val="50000"/>
              </a:spcBef>
            </a:pPr>
            <a:r>
              <a:rPr lang="en-US" altLang="zh-TW" sz="12500" b="1" dirty="0">
                <a:ea typeface="新細明體" pitchFamily="18" charset="-120"/>
              </a:rPr>
              <a:t>Title of the Research Study</a:t>
            </a:r>
          </a:p>
          <a:p>
            <a:pPr algn="ctr" defTabSz="4389438" eaLnBrk="1" hangingPunct="1"/>
            <a:r>
              <a:rPr lang="en-US" altLang="zh-TW" b="1" dirty="0">
                <a:ea typeface="新細明體" pitchFamily="18" charset="-120"/>
              </a:rPr>
              <a:t>AUTHOR LIST</a:t>
            </a:r>
          </a:p>
          <a:p>
            <a:pPr algn="ctr" defTabSz="4389438" eaLnBrk="1" hangingPunct="1"/>
            <a:r>
              <a:rPr lang="en-US" altLang="zh-TW" sz="4800" b="1" dirty="0">
                <a:ea typeface="新細明體" pitchFamily="18" charset="-120"/>
              </a:rPr>
              <a:t>UNIVERSITY / COMPANY / AFFILIATION</a:t>
            </a:r>
          </a:p>
          <a:p>
            <a:pPr algn="ctr" defTabSz="4389438" eaLnBrk="1" hangingPunct="1"/>
            <a:r>
              <a:rPr lang="en-US" altLang="zh-TW" sz="4800" b="1" dirty="0">
                <a:ea typeface="新細明體" pitchFamily="18" charset="-120"/>
              </a:rPr>
              <a:t>CONTACT ADDRESS AND EMAIL</a:t>
            </a:r>
            <a:endParaRPr lang="en-US" altLang="zh-TW" dirty="0">
              <a:ea typeface="新細明體" pitchFamily="18" charset="-120"/>
            </a:endParaRPr>
          </a:p>
        </p:txBody>
      </p:sp>
      <p:sp>
        <p:nvSpPr>
          <p:cNvPr id="3081" name="Text Box 19"/>
          <p:cNvSpPr txBox="1">
            <a:spLocks noChangeArrowheads="1"/>
          </p:cNvSpPr>
          <p:nvPr/>
        </p:nvSpPr>
        <p:spPr bwMode="auto">
          <a:xfrm>
            <a:off x="17505363" y="19156363"/>
            <a:ext cx="6229350" cy="1082675"/>
          </a:xfrm>
          <a:prstGeom prst="rect">
            <a:avLst/>
          </a:prstGeom>
          <a:noFill/>
          <a:ln w="9525">
            <a:noFill/>
            <a:miter lim="800000"/>
            <a:headEnd/>
            <a:tailEnd/>
          </a:ln>
        </p:spPr>
        <p:txBody>
          <a:bodyPr>
            <a:spAutoFit/>
          </a:bodyPr>
          <a:lstStyle/>
          <a:p>
            <a:pPr algn="ctr" defTabSz="4389438" eaLnBrk="1" hangingPunct="1">
              <a:spcBef>
                <a:spcPct val="50000"/>
              </a:spcBef>
            </a:pPr>
            <a:r>
              <a:rPr lang="en-US" altLang="zh-TW" sz="6500" b="1" i="1">
                <a:ea typeface="新細明體" pitchFamily="18" charset="-120"/>
              </a:rPr>
              <a:t>Figure #1</a:t>
            </a:r>
          </a:p>
        </p:txBody>
      </p:sp>
      <p:sp>
        <p:nvSpPr>
          <p:cNvPr id="3082" name="Text Box 25"/>
          <p:cNvSpPr txBox="1">
            <a:spLocks noChangeArrowheads="1"/>
          </p:cNvSpPr>
          <p:nvPr/>
        </p:nvSpPr>
        <p:spPr bwMode="auto">
          <a:xfrm>
            <a:off x="25207913" y="19119850"/>
            <a:ext cx="6229350" cy="1082675"/>
          </a:xfrm>
          <a:prstGeom prst="rect">
            <a:avLst/>
          </a:prstGeom>
          <a:noFill/>
          <a:ln w="9525">
            <a:noFill/>
            <a:miter lim="800000"/>
            <a:headEnd/>
            <a:tailEnd/>
          </a:ln>
        </p:spPr>
        <p:txBody>
          <a:bodyPr>
            <a:spAutoFit/>
          </a:bodyPr>
          <a:lstStyle/>
          <a:p>
            <a:pPr algn="ctr" defTabSz="4389438" eaLnBrk="1" hangingPunct="1">
              <a:spcBef>
                <a:spcPct val="50000"/>
              </a:spcBef>
            </a:pPr>
            <a:r>
              <a:rPr lang="en-US" altLang="zh-TW" sz="6500" b="1" i="1">
                <a:ea typeface="新細明體" pitchFamily="18" charset="-120"/>
              </a:rPr>
              <a:t>Figure #2</a:t>
            </a:r>
          </a:p>
        </p:txBody>
      </p:sp>
      <p:sp>
        <p:nvSpPr>
          <p:cNvPr id="3083" name="AutoShape 26"/>
          <p:cNvSpPr>
            <a:spLocks noChangeArrowheads="1"/>
          </p:cNvSpPr>
          <p:nvPr/>
        </p:nvSpPr>
        <p:spPr bwMode="auto">
          <a:xfrm>
            <a:off x="25234900" y="20675600"/>
            <a:ext cx="6286500" cy="6432550"/>
          </a:xfrm>
          <a:prstGeom prst="flowChartOr">
            <a:avLst/>
          </a:prstGeom>
          <a:solidFill>
            <a:schemeClr val="bg1"/>
          </a:solidFill>
          <a:ln w="9525">
            <a:solidFill>
              <a:schemeClr val="tx1"/>
            </a:solidFill>
            <a:round/>
            <a:headEnd/>
            <a:tailEnd/>
          </a:ln>
        </p:spPr>
        <p:txBody>
          <a:bodyPr wrap="none" anchor="ctr"/>
          <a:lstStyle/>
          <a:p>
            <a:pPr algn="ctr" eaLnBrk="1" hangingPunct="1"/>
            <a:endParaRPr lang="zh-TW" altLang="en-US">
              <a:ea typeface="新細明體" pitchFamily="18" charset="-120"/>
            </a:endParaRPr>
          </a:p>
        </p:txBody>
      </p:sp>
      <p:sp>
        <p:nvSpPr>
          <p:cNvPr id="3084" name="Text Box 27"/>
          <p:cNvSpPr txBox="1">
            <a:spLocks noChangeArrowheads="1"/>
          </p:cNvSpPr>
          <p:nvPr/>
        </p:nvSpPr>
        <p:spPr bwMode="auto">
          <a:xfrm>
            <a:off x="21196300" y="36957000"/>
            <a:ext cx="6229350" cy="1082675"/>
          </a:xfrm>
          <a:prstGeom prst="rect">
            <a:avLst/>
          </a:prstGeom>
          <a:noFill/>
          <a:ln w="9525">
            <a:noFill/>
            <a:miter lim="800000"/>
            <a:headEnd/>
            <a:tailEnd/>
          </a:ln>
        </p:spPr>
        <p:txBody>
          <a:bodyPr>
            <a:spAutoFit/>
          </a:bodyPr>
          <a:lstStyle/>
          <a:p>
            <a:pPr algn="ctr" defTabSz="4389438" eaLnBrk="1" hangingPunct="1">
              <a:spcBef>
                <a:spcPct val="50000"/>
              </a:spcBef>
            </a:pPr>
            <a:r>
              <a:rPr lang="en-US" altLang="zh-TW" sz="6500">
                <a:ea typeface="新細明體" pitchFamily="18" charset="-120"/>
              </a:rPr>
              <a:t>Bibliography</a:t>
            </a:r>
          </a:p>
        </p:txBody>
      </p:sp>
      <p:sp>
        <p:nvSpPr>
          <p:cNvPr id="3085" name="Rectangle 35"/>
          <p:cNvSpPr>
            <a:spLocks noChangeArrowheads="1"/>
          </p:cNvSpPr>
          <p:nvPr/>
        </p:nvSpPr>
        <p:spPr bwMode="auto">
          <a:xfrm>
            <a:off x="17145000" y="20656550"/>
            <a:ext cx="6856413" cy="6413500"/>
          </a:xfrm>
          <a:prstGeom prst="rect">
            <a:avLst/>
          </a:prstGeom>
          <a:solidFill>
            <a:schemeClr val="bg1"/>
          </a:solidFill>
          <a:ln w="9525">
            <a:solidFill>
              <a:schemeClr val="tx1"/>
            </a:solidFill>
            <a:miter lim="800000"/>
            <a:headEnd/>
            <a:tailEnd/>
          </a:ln>
        </p:spPr>
        <p:txBody>
          <a:bodyPr wrap="none" anchor="ctr"/>
          <a:lstStyle/>
          <a:p>
            <a:pPr algn="ctr"/>
            <a:r>
              <a:rPr lang="en-US" altLang="zh-TW" sz="4400">
                <a:latin typeface="Times New Roman" pitchFamily="18" charset="0"/>
                <a:ea typeface="新細明體" pitchFamily="18" charset="-120"/>
              </a:rPr>
              <a:t>CHART or PICTURE</a:t>
            </a:r>
          </a:p>
        </p:txBody>
      </p:sp>
      <p:sp>
        <p:nvSpPr>
          <p:cNvPr id="3086" name="Text Box 36"/>
          <p:cNvSpPr txBox="1">
            <a:spLocks noChangeArrowheads="1"/>
          </p:cNvSpPr>
          <p:nvPr/>
        </p:nvSpPr>
        <p:spPr bwMode="auto">
          <a:xfrm>
            <a:off x="933450" y="31902400"/>
            <a:ext cx="14382750" cy="8305800"/>
          </a:xfrm>
          <a:prstGeom prst="rect">
            <a:avLst/>
          </a:prstGeom>
          <a:noFill/>
          <a:ln w="57150" cmpd="thinThick">
            <a:noFill/>
            <a:miter lim="800000"/>
            <a:headEnd/>
            <a:tailEnd/>
          </a:ln>
        </p:spPr>
        <p:txBody>
          <a:bodyPr lIns="61170" tIns="30584" rIns="61170" bIns="30584">
            <a:spAutoFit/>
          </a:bodyPr>
          <a:lstStyle/>
          <a:p>
            <a:pPr defTabSz="612775">
              <a:lnSpc>
                <a:spcPct val="95000"/>
              </a:lnSpc>
            </a:pPr>
            <a:r>
              <a:rPr lang="en-US" altLang="zh-TW" sz="3200">
                <a:latin typeface="Times New Roman" pitchFamily="18" charset="0"/>
                <a:ea typeface="新細明體" pitchFamily="18" charset="-12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defTabSz="612775">
              <a:lnSpc>
                <a:spcPct val="95000"/>
              </a:lnSpc>
            </a:pPr>
            <a:endParaRPr lang="en-US" altLang="zh-TW" sz="3200">
              <a:latin typeface="Times New Roman" pitchFamily="18" charset="0"/>
              <a:ea typeface="新細明體" pitchFamily="18" charset="-120"/>
            </a:endParaRPr>
          </a:p>
          <a:p>
            <a:pPr defTabSz="612775">
              <a:lnSpc>
                <a:spcPct val="95000"/>
              </a:lnSpc>
            </a:pPr>
            <a:r>
              <a:rPr lang="en-US" altLang="zh-TW" sz="3200">
                <a:latin typeface="Times New Roman" pitchFamily="18" charset="0"/>
                <a:ea typeface="新細明體" pitchFamily="18" charset="-120"/>
              </a:rPr>
              <a:t>YyyyyyyyyyyyyyyyyyyyyyyyyyyyyyyyyyyyyyyyyyyyyyyyyyyyyyyyyyyyyyyyyyyyyyyyyyyyyyyyyyyyyyyyyyyyyyyyyyyyyyyyyyyyyyyyyyyyyyyyyyyyyyyyyyyyyyyyyyyyyyyyyyyyyyyyyyyyyyyYyyyyyyyyyyyyyyyyyyyyyyyyyyyyyyyyyyyyyyyyyyyyyyyyyyyyyyyyyyyyyy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altLang="zh-TW" sz="3200" b="1">
              <a:latin typeface="Times New Roman" pitchFamily="18" charset="0"/>
              <a:ea typeface="新細明體" pitchFamily="18" charset="-120"/>
            </a:endParaRPr>
          </a:p>
          <a:p>
            <a:pPr defTabSz="612775"/>
            <a:endParaRPr lang="en-US" altLang="zh-TW" sz="2400">
              <a:latin typeface="Times New Roman" pitchFamily="18" charset="0"/>
              <a:ea typeface="新細明體" pitchFamily="18" charset="-120"/>
            </a:endParaRPr>
          </a:p>
        </p:txBody>
      </p:sp>
      <p:sp>
        <p:nvSpPr>
          <p:cNvPr id="3087" name="Text Box 38"/>
          <p:cNvSpPr txBox="1">
            <a:spLocks noChangeArrowheads="1"/>
          </p:cNvSpPr>
          <p:nvPr/>
        </p:nvSpPr>
        <p:spPr bwMode="auto">
          <a:xfrm>
            <a:off x="17341850" y="37963475"/>
            <a:ext cx="13862050" cy="4124325"/>
          </a:xfrm>
          <a:prstGeom prst="rect">
            <a:avLst/>
          </a:prstGeom>
          <a:noFill/>
          <a:ln w="57150" cmpd="thinThick">
            <a:noFill/>
            <a:miter lim="800000"/>
            <a:headEnd/>
            <a:tailEnd/>
          </a:ln>
        </p:spPr>
        <p:txBody>
          <a:bodyPr lIns="61170" tIns="30584" rIns="61170" bIns="30584">
            <a:spAutoFit/>
          </a:bodyPr>
          <a:lstStyle/>
          <a:p>
            <a:pPr marL="342900" indent="-342900" defTabSz="612775">
              <a:lnSpc>
                <a:spcPct val="95000"/>
              </a:lnSpc>
            </a:pPr>
            <a:endParaRPr lang="en-US" altLang="zh-TW" sz="2800" b="1" u="sng">
              <a:latin typeface="Times New Roman" pitchFamily="18" charset="0"/>
              <a:ea typeface="新細明體" pitchFamily="18" charset="-120"/>
            </a:endParaRPr>
          </a:p>
          <a:p>
            <a:pPr marL="342900" indent="-342900" defTabSz="612775">
              <a:lnSpc>
                <a:spcPct val="95000"/>
              </a:lnSpc>
              <a:buFontTx/>
              <a:buAutoNum type="arabicPeriod"/>
            </a:pPr>
            <a:r>
              <a:rPr lang="en-US" altLang="zh-TW" sz="2800" b="1">
                <a:latin typeface="Times New Roman" pitchFamily="18" charset="0"/>
                <a:ea typeface="新細明體" pitchFamily="18" charset="-120"/>
              </a:rPr>
              <a:t>Xxxxxxxxxxxxxxxxxxxxxxxxxxxxxxxxxxxxxxxxxxxxxxxxxxxxxxxxxxxxxxxxxxxxxxxxxxxxxxxxxxxxxxxxxxx</a:t>
            </a:r>
          </a:p>
          <a:p>
            <a:pPr marL="342900" indent="-342900" defTabSz="612775">
              <a:lnSpc>
                <a:spcPct val="95000"/>
              </a:lnSpc>
              <a:buFontTx/>
              <a:buAutoNum type="arabicPeriod"/>
            </a:pPr>
            <a:r>
              <a:rPr lang="en-US" altLang="zh-TW" sz="2800" b="1">
                <a:latin typeface="Times New Roman" pitchFamily="18" charset="0"/>
                <a:ea typeface="新細明體" pitchFamily="18" charset="-120"/>
              </a:rPr>
              <a:t>Xxxxxxxxxxxxxxxxxxxxxxxxxxxxxxxxxxxxxxxxxxxxxxxxxxxxxxxxxxxxxxxxxxxxxxxxxxxxxxxxxxxxxxxxxxxx</a:t>
            </a:r>
          </a:p>
          <a:p>
            <a:pPr marL="342900" indent="-342900" defTabSz="612775">
              <a:lnSpc>
                <a:spcPct val="95000"/>
              </a:lnSpc>
              <a:buFont typeface="Symbol" pitchFamily="18" charset="2"/>
              <a:buAutoNum type="arabicPeriod"/>
            </a:pPr>
            <a:r>
              <a:rPr lang="en-US" altLang="zh-TW" sz="2800" b="1">
                <a:latin typeface="Times New Roman" pitchFamily="18" charset="0"/>
                <a:ea typeface="新細明體" pitchFamily="18" charset="-120"/>
              </a:rPr>
              <a:t>Xxxxxxxxxxxxxxxxxxxxxxxxxxxxxxxxxxxxxxxxxxxxxxxxxxxxxxxxxxxxxxxxxxxxxxxxxxxxxxxxxxxxxxxxxxxxxxxxxxxxxxxxxxxxxxxxxxxxxxx</a:t>
            </a:r>
          </a:p>
          <a:p>
            <a:pPr marL="342900" indent="-342900" defTabSz="612775">
              <a:lnSpc>
                <a:spcPct val="95000"/>
              </a:lnSpc>
              <a:buFont typeface="Symbol" pitchFamily="18" charset="2"/>
              <a:buAutoNum type="arabicPeriod"/>
            </a:pPr>
            <a:r>
              <a:rPr lang="en-US" altLang="zh-TW" sz="2800" b="1">
                <a:latin typeface="Times New Roman" pitchFamily="18" charset="0"/>
                <a:ea typeface="新細明體" pitchFamily="18" charset="-120"/>
              </a:rPr>
              <a:t>Xxxxxxxxxxxxxxxxxxxxxxxxxxxxxxxxxxxxxxxxxxxxxxxxxxxxxxxxxxxxxxxxxxxxxxxxxxxxxxxxxxx</a:t>
            </a:r>
          </a:p>
          <a:p>
            <a:pPr marL="342900" indent="-342900" defTabSz="612775">
              <a:lnSpc>
                <a:spcPct val="95000"/>
              </a:lnSpc>
              <a:buFont typeface="Symbol" pitchFamily="18" charset="2"/>
              <a:buAutoNum type="arabicPeriod"/>
            </a:pPr>
            <a:endParaRPr lang="en-US" altLang="zh-TW" sz="2800" b="1">
              <a:latin typeface="Times New Roman" pitchFamily="18" charset="0"/>
              <a:ea typeface="新細明體" pitchFamily="18" charset="-120"/>
            </a:endParaRPr>
          </a:p>
        </p:txBody>
      </p:sp>
      <p:sp>
        <p:nvSpPr>
          <p:cNvPr id="3088" name="Text Box 39"/>
          <p:cNvSpPr txBox="1">
            <a:spLocks noChangeArrowheads="1"/>
          </p:cNvSpPr>
          <p:nvPr/>
        </p:nvSpPr>
        <p:spPr bwMode="auto">
          <a:xfrm>
            <a:off x="17192625" y="10401300"/>
            <a:ext cx="14354175" cy="8288338"/>
          </a:xfrm>
          <a:prstGeom prst="rect">
            <a:avLst/>
          </a:prstGeom>
          <a:noFill/>
          <a:ln w="57150" cmpd="thinThick">
            <a:noFill/>
            <a:miter lim="800000"/>
            <a:headEnd/>
            <a:tailEnd/>
          </a:ln>
        </p:spPr>
        <p:txBody>
          <a:bodyPr lIns="61170" tIns="30584" rIns="61170" bIns="30584">
            <a:spAutoFit/>
          </a:bodyPr>
          <a:lstStyle/>
          <a:p>
            <a:pPr defTabSz="612775">
              <a:lnSpc>
                <a:spcPct val="95000"/>
              </a:lnSpc>
            </a:pPr>
            <a:r>
              <a:rPr lang="en-US" altLang="zh-TW" sz="3200" dirty="0">
                <a:latin typeface="Times New Roman" pitchFamily="18" charset="0"/>
                <a:ea typeface="新細明體" pitchFamily="18" charset="-12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defTabSz="612775">
              <a:lnSpc>
                <a:spcPct val="95000"/>
              </a:lnSpc>
            </a:pPr>
            <a:endParaRPr lang="en-US" altLang="zh-TW" sz="3200" dirty="0">
              <a:latin typeface="Times New Roman" pitchFamily="18" charset="0"/>
              <a:ea typeface="新細明體" pitchFamily="18" charset="-120"/>
            </a:endParaRPr>
          </a:p>
          <a:p>
            <a:pPr defTabSz="612775">
              <a:lnSpc>
                <a:spcPct val="95000"/>
              </a:lnSpc>
            </a:pPr>
            <a:r>
              <a:rPr lang="en-US" altLang="zh-TW" sz="3200" dirty="0">
                <a:latin typeface="Times New Roman" pitchFamily="18" charset="0"/>
                <a:ea typeface="新細明體" pitchFamily="18" charset="-12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altLang="zh-TW" sz="3200" b="1" dirty="0">
              <a:latin typeface="Times New Roman" pitchFamily="18" charset="0"/>
              <a:ea typeface="新細明體" pitchFamily="18" charset="-120"/>
            </a:endParaRPr>
          </a:p>
          <a:p>
            <a:pPr defTabSz="612775">
              <a:lnSpc>
                <a:spcPct val="95000"/>
              </a:lnSpc>
            </a:pPr>
            <a:endParaRPr lang="en-US" altLang="zh-TW" sz="2400" dirty="0">
              <a:latin typeface="Times New Roman" pitchFamily="18" charset="0"/>
              <a:ea typeface="新細明體" pitchFamily="18" charset="-120"/>
            </a:endParaRPr>
          </a:p>
        </p:txBody>
      </p:sp>
      <p:sp>
        <p:nvSpPr>
          <p:cNvPr id="3089" name="Text Box 40"/>
          <p:cNvSpPr txBox="1">
            <a:spLocks noChangeArrowheads="1"/>
          </p:cNvSpPr>
          <p:nvPr/>
        </p:nvSpPr>
        <p:spPr bwMode="auto">
          <a:xfrm>
            <a:off x="17164050" y="30003750"/>
            <a:ext cx="14525625" cy="6445250"/>
          </a:xfrm>
          <a:prstGeom prst="rect">
            <a:avLst/>
          </a:prstGeom>
          <a:noFill/>
          <a:ln w="57150" cmpd="thinThick">
            <a:noFill/>
            <a:miter lim="800000"/>
            <a:headEnd/>
            <a:tailEnd/>
          </a:ln>
        </p:spPr>
        <p:txBody>
          <a:bodyPr lIns="61170" tIns="30584" rIns="61170" bIns="30584">
            <a:spAutoFit/>
          </a:bodyPr>
          <a:lstStyle/>
          <a:p>
            <a:pPr defTabSz="612775">
              <a:lnSpc>
                <a:spcPct val="95000"/>
              </a:lnSpc>
            </a:pPr>
            <a:r>
              <a:rPr lang="en-US" altLang="zh-TW" sz="2800">
                <a:latin typeface="Times New Roman" pitchFamily="18" charset="0"/>
                <a:ea typeface="新細明體" pitchFamily="18" charset="-12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defTabSz="612775">
              <a:lnSpc>
                <a:spcPct val="95000"/>
              </a:lnSpc>
            </a:pPr>
            <a:endParaRPr lang="en-US" altLang="zh-TW" sz="2800">
              <a:latin typeface="Times New Roman" pitchFamily="18" charset="0"/>
              <a:ea typeface="新細明體" pitchFamily="18" charset="-120"/>
            </a:endParaRPr>
          </a:p>
          <a:p>
            <a:pPr defTabSz="612775">
              <a:lnSpc>
                <a:spcPct val="95000"/>
              </a:lnSpc>
            </a:pPr>
            <a:r>
              <a:rPr lang="en-US" altLang="zh-TW" sz="2800">
                <a:latin typeface="Times New Roman" pitchFamily="18" charset="0"/>
                <a:ea typeface="新細明體" pitchFamily="18" charset="-12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altLang="zh-TW" sz="2800" b="1">
              <a:latin typeface="Times New Roman" pitchFamily="18" charset="0"/>
              <a:ea typeface="新細明體" pitchFamily="18" charset="-120"/>
            </a:endParaRPr>
          </a:p>
          <a:p>
            <a:pPr defTabSz="612775">
              <a:lnSpc>
                <a:spcPct val="95000"/>
              </a:lnSpc>
            </a:pPr>
            <a:endParaRPr lang="en-US" altLang="zh-TW" sz="2000">
              <a:latin typeface="Times New Roman" pitchFamily="18" charset="0"/>
              <a:ea typeface="新細明體" pitchFamily="18" charset="-120"/>
            </a:endParaRPr>
          </a:p>
        </p:txBody>
      </p:sp>
      <p:sp>
        <p:nvSpPr>
          <p:cNvPr id="3090" name="Text Box 42"/>
          <p:cNvSpPr txBox="1">
            <a:spLocks noChangeArrowheads="1"/>
          </p:cNvSpPr>
          <p:nvPr/>
        </p:nvSpPr>
        <p:spPr bwMode="auto">
          <a:xfrm>
            <a:off x="4400550" y="8737600"/>
            <a:ext cx="7372350" cy="1403350"/>
          </a:xfrm>
          <a:prstGeom prst="rect">
            <a:avLst/>
          </a:prstGeom>
          <a:noFill/>
          <a:ln w="9525">
            <a:noFill/>
            <a:miter lim="800000"/>
            <a:headEnd/>
            <a:tailEnd/>
          </a:ln>
        </p:spPr>
        <p:txBody>
          <a:bodyPr>
            <a:spAutoFit/>
          </a:bodyPr>
          <a:lstStyle/>
          <a:p>
            <a:pPr algn="ctr" defTabSz="4389438" eaLnBrk="1" hangingPunct="1">
              <a:spcBef>
                <a:spcPct val="50000"/>
              </a:spcBef>
            </a:pPr>
            <a:r>
              <a:rPr lang="en-US" altLang="zh-TW" b="1">
                <a:ea typeface="新細明體" pitchFamily="18" charset="-120"/>
              </a:rPr>
              <a:t>Introduction</a:t>
            </a:r>
          </a:p>
        </p:txBody>
      </p:sp>
      <p:sp>
        <p:nvSpPr>
          <p:cNvPr id="3091" name="Text Box 43"/>
          <p:cNvSpPr txBox="1">
            <a:spLocks noChangeArrowheads="1"/>
          </p:cNvSpPr>
          <p:nvPr/>
        </p:nvSpPr>
        <p:spPr bwMode="auto">
          <a:xfrm>
            <a:off x="20631150" y="8751888"/>
            <a:ext cx="7372350" cy="1403350"/>
          </a:xfrm>
          <a:prstGeom prst="rect">
            <a:avLst/>
          </a:prstGeom>
          <a:noFill/>
          <a:ln w="9525">
            <a:noFill/>
            <a:miter lim="800000"/>
            <a:headEnd/>
            <a:tailEnd/>
          </a:ln>
        </p:spPr>
        <p:txBody>
          <a:bodyPr>
            <a:spAutoFit/>
          </a:bodyPr>
          <a:lstStyle/>
          <a:p>
            <a:pPr algn="ctr" defTabSz="4389438" eaLnBrk="1" hangingPunct="1">
              <a:spcBef>
                <a:spcPct val="50000"/>
              </a:spcBef>
            </a:pPr>
            <a:r>
              <a:rPr lang="en-US" altLang="zh-TW" b="1">
                <a:ea typeface="新細明體" pitchFamily="18" charset="-120"/>
              </a:rPr>
              <a:t>Results</a:t>
            </a:r>
          </a:p>
        </p:txBody>
      </p:sp>
      <p:sp>
        <p:nvSpPr>
          <p:cNvPr id="3092" name="Text Box 49"/>
          <p:cNvSpPr txBox="1">
            <a:spLocks noChangeArrowheads="1"/>
          </p:cNvSpPr>
          <p:nvPr/>
        </p:nvSpPr>
        <p:spPr bwMode="auto">
          <a:xfrm>
            <a:off x="28651200" y="1878013"/>
            <a:ext cx="3829050" cy="1722437"/>
          </a:xfrm>
          <a:prstGeom prst="rect">
            <a:avLst/>
          </a:prstGeom>
          <a:noFill/>
          <a:ln w="9525">
            <a:noFill/>
            <a:miter lim="800000"/>
            <a:headEnd/>
            <a:tailEnd/>
          </a:ln>
        </p:spPr>
        <p:txBody>
          <a:bodyPr>
            <a:spAutoFit/>
          </a:bodyPr>
          <a:lstStyle/>
          <a:p>
            <a:pPr algn="ctr" defTabSz="4389438" eaLnBrk="1" hangingPunct="1">
              <a:spcBef>
                <a:spcPct val="50000"/>
              </a:spcBef>
            </a:pPr>
            <a:r>
              <a:rPr lang="en-US" altLang="zh-TW" sz="3200" b="1" dirty="0">
                <a:ea typeface="新細明體" pitchFamily="18" charset="-120"/>
              </a:rPr>
              <a:t>Paper Code: </a:t>
            </a:r>
            <a:r>
              <a:rPr lang="en-US" altLang="zh-TW" sz="3200" b="1" dirty="0" smtClean="0">
                <a:ea typeface="新細明體" pitchFamily="18" charset="-120"/>
              </a:rPr>
              <a:t>TW001</a:t>
            </a:r>
            <a:endParaRPr lang="en-US" altLang="zh-TW" sz="3200" b="1" dirty="0">
              <a:ea typeface="新細明體" pitchFamily="18" charset="-120"/>
            </a:endParaRPr>
          </a:p>
          <a:p>
            <a:pPr algn="ctr" defTabSz="4389438" eaLnBrk="1" hangingPunct="1">
              <a:spcBef>
                <a:spcPct val="50000"/>
              </a:spcBef>
            </a:pPr>
            <a:endParaRPr lang="en-US" altLang="zh-TW" sz="2800" dirty="0">
              <a:solidFill>
                <a:srgbClr val="FF0000"/>
              </a:solidFill>
              <a:ea typeface="新細明體" pitchFamily="18" charset="-120"/>
            </a:endParaRPr>
          </a:p>
        </p:txBody>
      </p:sp>
      <p:pic>
        <p:nvPicPr>
          <p:cNvPr id="3093" name="圖片 22" descr="IMPACT.JPG"/>
          <p:cNvPicPr>
            <a:picLocks noChangeAspect="1"/>
          </p:cNvPicPr>
          <p:nvPr/>
        </p:nvPicPr>
        <p:blipFill>
          <a:blip r:embed="rId3" cstate="print"/>
          <a:srcRect/>
          <a:stretch>
            <a:fillRect/>
          </a:stretch>
        </p:blipFill>
        <p:spPr bwMode="auto">
          <a:xfrm>
            <a:off x="29403675" y="871538"/>
            <a:ext cx="2552700" cy="857250"/>
          </a:xfrm>
          <a:prstGeom prst="rect">
            <a:avLst/>
          </a:prstGeom>
          <a:noFill/>
          <a:ln w="9525">
            <a:noFill/>
            <a:miter lim="800000"/>
            <a:headEnd/>
            <a:tailEnd/>
          </a:ln>
        </p:spPr>
      </p:pic>
      <p:sp>
        <p:nvSpPr>
          <p:cNvPr id="3094" name="文字方塊 23"/>
          <p:cNvSpPr txBox="1">
            <a:spLocks noChangeArrowheads="1"/>
          </p:cNvSpPr>
          <p:nvPr/>
        </p:nvSpPr>
        <p:spPr bwMode="auto">
          <a:xfrm>
            <a:off x="1106488" y="457200"/>
            <a:ext cx="28033662" cy="1446550"/>
          </a:xfrm>
          <a:prstGeom prst="rect">
            <a:avLst/>
          </a:prstGeom>
          <a:noFill/>
          <a:ln w="9525">
            <a:noFill/>
            <a:miter lim="800000"/>
            <a:headEnd/>
            <a:tailEnd/>
          </a:ln>
        </p:spPr>
        <p:txBody>
          <a:bodyPr>
            <a:spAutoFit/>
          </a:bodyPr>
          <a:lstStyle/>
          <a:p>
            <a:pPr eaLnBrk="1" hangingPunct="1"/>
            <a:r>
              <a:rPr lang="en-US" altLang="zh-TW" sz="8800" b="1" dirty="0" smtClean="0">
                <a:solidFill>
                  <a:srgbClr val="FF0000"/>
                </a:solidFill>
                <a:ea typeface="新細明體" pitchFamily="18" charset="-120"/>
              </a:rPr>
              <a:t>Size</a:t>
            </a:r>
            <a:r>
              <a:rPr lang="en-US" altLang="zh-TW" sz="8800" b="1" dirty="0">
                <a:solidFill>
                  <a:srgbClr val="FF0000"/>
                </a:solidFill>
                <a:ea typeface="新細明體" pitchFamily="18" charset="-120"/>
              </a:rPr>
              <a:t>: </a:t>
            </a:r>
            <a:r>
              <a:rPr lang="en-US" altLang="zh-TW" sz="8800" b="1" u="sng" dirty="0" smtClean="0">
                <a:solidFill>
                  <a:srgbClr val="FF0000"/>
                </a:solidFill>
                <a:ea typeface="新細明體" pitchFamily="18" charset="-120"/>
              </a:rPr>
              <a:t>90cm x 120 cm </a:t>
            </a:r>
            <a:endParaRPr lang="zh-TW" altLang="en-US" sz="8800" b="1" dirty="0">
              <a:solidFill>
                <a:srgbClr val="FF0000"/>
              </a:solidFill>
              <a:ea typeface="新細明體" pitchFamily="18" charset="-120"/>
            </a:endParaRPr>
          </a:p>
        </p:txBody>
      </p:sp>
      <p:sp>
        <p:nvSpPr>
          <p:cNvPr id="3095" name="文字方塊 24"/>
          <p:cNvSpPr txBox="1">
            <a:spLocks noChangeArrowheads="1"/>
          </p:cNvSpPr>
          <p:nvPr/>
        </p:nvSpPr>
        <p:spPr bwMode="auto">
          <a:xfrm>
            <a:off x="-385763" y="6015038"/>
            <a:ext cx="11526838" cy="2554287"/>
          </a:xfrm>
          <a:prstGeom prst="rect">
            <a:avLst/>
          </a:prstGeom>
          <a:solidFill>
            <a:srgbClr val="FFFF66"/>
          </a:solidFill>
          <a:ln w="25400">
            <a:solidFill>
              <a:srgbClr val="FF0000"/>
            </a:solidFill>
            <a:miter lim="800000"/>
            <a:headEnd/>
            <a:tailEnd/>
          </a:ln>
        </p:spPr>
        <p:txBody>
          <a:bodyPr>
            <a:spAutoFit/>
          </a:bodyPr>
          <a:lstStyle/>
          <a:p>
            <a:pPr marL="457200" indent="-457200" eaLnBrk="1" hangingPunct="1"/>
            <a:r>
              <a:rPr lang="en-US" altLang="zh-TW" sz="3200" b="1" dirty="0">
                <a:solidFill>
                  <a:srgbClr val="C00000"/>
                </a:solidFill>
                <a:ea typeface="新細明體" pitchFamily="18" charset="-120"/>
              </a:rPr>
              <a:t>Send Poster to Conference Office before </a:t>
            </a:r>
            <a:r>
              <a:rPr lang="en-US" altLang="zh-TW" sz="3200" b="1" dirty="0" smtClean="0">
                <a:solidFill>
                  <a:srgbClr val="C00000"/>
                </a:solidFill>
                <a:ea typeface="新細明體" pitchFamily="18" charset="-120"/>
              </a:rPr>
              <a:t>Oct. </a:t>
            </a:r>
            <a:r>
              <a:rPr lang="en-US" altLang="zh-TW" sz="3200" b="1" dirty="0" smtClean="0">
                <a:solidFill>
                  <a:srgbClr val="C00000"/>
                </a:solidFill>
                <a:ea typeface="新細明體" pitchFamily="18" charset="-120"/>
              </a:rPr>
              <a:t>10</a:t>
            </a:r>
            <a:r>
              <a:rPr lang="en-US" altLang="zh-TW" sz="3200" b="1" dirty="0" smtClean="0">
                <a:solidFill>
                  <a:srgbClr val="C00000"/>
                </a:solidFill>
                <a:ea typeface="新細明體" pitchFamily="18" charset="-120"/>
              </a:rPr>
              <a:t>th</a:t>
            </a:r>
            <a:endParaRPr lang="en-US" altLang="zh-TW" sz="3200" b="1" dirty="0">
              <a:solidFill>
                <a:srgbClr val="C00000"/>
              </a:solidFill>
              <a:ea typeface="新細明體" pitchFamily="18" charset="-120"/>
            </a:endParaRPr>
          </a:p>
          <a:p>
            <a:pPr marL="457200" indent="-457200" eaLnBrk="1" hangingPunct="1"/>
            <a:r>
              <a:rPr lang="en-US" altLang="zh-TW" sz="3200" b="1" dirty="0">
                <a:solidFill>
                  <a:srgbClr val="C00000"/>
                </a:solidFill>
                <a:ea typeface="新細明體" pitchFamily="18" charset="-120"/>
              </a:rPr>
              <a:t>Add: No.147, Sec. 2, </a:t>
            </a:r>
            <a:r>
              <a:rPr lang="en-US" altLang="zh-TW" sz="3200" b="1" dirty="0" err="1">
                <a:solidFill>
                  <a:srgbClr val="C00000"/>
                </a:solidFill>
                <a:ea typeface="新細明體" pitchFamily="18" charset="-120"/>
              </a:rPr>
              <a:t>Gaotie</a:t>
            </a:r>
            <a:r>
              <a:rPr lang="en-US" altLang="zh-TW" sz="3200" b="1" dirty="0">
                <a:solidFill>
                  <a:srgbClr val="C00000"/>
                </a:solidFill>
                <a:ea typeface="新細明體" pitchFamily="18" charset="-120"/>
              </a:rPr>
              <a:t> N. Rd., </a:t>
            </a:r>
            <a:r>
              <a:rPr lang="en-US" altLang="zh-TW" sz="3200" b="1" dirty="0" err="1">
                <a:solidFill>
                  <a:srgbClr val="C00000"/>
                </a:solidFill>
                <a:ea typeface="新細明體" pitchFamily="18" charset="-120"/>
              </a:rPr>
              <a:t>Dayuan</a:t>
            </a:r>
            <a:r>
              <a:rPr lang="en-US" altLang="zh-TW" sz="3200" b="1" dirty="0">
                <a:solidFill>
                  <a:srgbClr val="C00000"/>
                </a:solidFill>
                <a:ea typeface="新細明體" pitchFamily="18" charset="-120"/>
              </a:rPr>
              <a:t> Dist., </a:t>
            </a:r>
            <a:br>
              <a:rPr lang="en-US" altLang="zh-TW" sz="3200" b="1" dirty="0">
                <a:solidFill>
                  <a:srgbClr val="C00000"/>
                </a:solidFill>
                <a:ea typeface="新細明體" pitchFamily="18" charset="-120"/>
              </a:rPr>
            </a:br>
            <a:r>
              <a:rPr lang="en-US" altLang="zh-TW" sz="3200" b="1" dirty="0">
                <a:solidFill>
                  <a:srgbClr val="C00000"/>
                </a:solidFill>
                <a:ea typeface="新細明體" pitchFamily="18" charset="-120"/>
              </a:rPr>
              <a:t>    Taoyuan City 337, Taiwan (R.O.C.) 33743</a:t>
            </a:r>
            <a:br>
              <a:rPr lang="en-US" altLang="zh-TW" sz="3200" b="1" dirty="0">
                <a:solidFill>
                  <a:srgbClr val="C00000"/>
                </a:solidFill>
                <a:ea typeface="新細明體" pitchFamily="18" charset="-120"/>
              </a:rPr>
            </a:br>
            <a:r>
              <a:rPr lang="en-US" altLang="zh-TW" sz="3200" b="1" dirty="0">
                <a:solidFill>
                  <a:srgbClr val="C00000"/>
                </a:solidFill>
                <a:ea typeface="新細明體" pitchFamily="18" charset="-120"/>
              </a:rPr>
              <a:t>     (33743 - </a:t>
            </a:r>
            <a:r>
              <a:rPr lang="zh-TW" altLang="en-US" sz="3200" b="1" dirty="0">
                <a:solidFill>
                  <a:srgbClr val="C00000"/>
                </a:solidFill>
                <a:ea typeface="新細明體" pitchFamily="18" charset="-120"/>
              </a:rPr>
              <a:t>桃園市大園區高鐵北路</a:t>
            </a:r>
            <a:r>
              <a:rPr lang="en-US" altLang="zh-TW" sz="3200" b="1" dirty="0">
                <a:solidFill>
                  <a:srgbClr val="C00000"/>
                </a:solidFill>
                <a:ea typeface="新細明體" pitchFamily="18" charset="-120"/>
              </a:rPr>
              <a:t>2</a:t>
            </a:r>
            <a:r>
              <a:rPr lang="zh-TW" altLang="en-US" sz="3200" b="1" dirty="0">
                <a:solidFill>
                  <a:srgbClr val="C00000"/>
                </a:solidFill>
                <a:ea typeface="新細明體" pitchFamily="18" charset="-120"/>
              </a:rPr>
              <a:t>段</a:t>
            </a:r>
            <a:r>
              <a:rPr lang="en-US" altLang="zh-TW" sz="3200" b="1" dirty="0">
                <a:solidFill>
                  <a:srgbClr val="C00000"/>
                </a:solidFill>
                <a:ea typeface="新細明體" pitchFamily="18" charset="-120"/>
              </a:rPr>
              <a:t>147</a:t>
            </a:r>
            <a:r>
              <a:rPr lang="zh-TW" altLang="en-US" sz="3200" b="1" dirty="0">
                <a:solidFill>
                  <a:srgbClr val="C00000"/>
                </a:solidFill>
                <a:ea typeface="新細明體" pitchFamily="18" charset="-120"/>
              </a:rPr>
              <a:t>號</a:t>
            </a:r>
            <a:r>
              <a:rPr lang="en-US" altLang="zh-TW" sz="3200" b="1" dirty="0">
                <a:solidFill>
                  <a:srgbClr val="C00000"/>
                </a:solidFill>
                <a:ea typeface="新細明體" pitchFamily="18" charset="-120"/>
              </a:rPr>
              <a:t>)</a:t>
            </a:r>
          </a:p>
          <a:p>
            <a:pPr marL="457200" indent="-457200" eaLnBrk="1" hangingPunct="1"/>
            <a:r>
              <a:rPr lang="en-US" altLang="zh-TW" sz="3200" b="1" dirty="0">
                <a:solidFill>
                  <a:srgbClr val="C00000"/>
                </a:solidFill>
                <a:ea typeface="新細明體" pitchFamily="18" charset="-120"/>
              </a:rPr>
              <a:t>ATTN: </a:t>
            </a:r>
            <a:r>
              <a:rPr lang="en-US" altLang="zh-TW" sz="3200" b="1" dirty="0" smtClean="0">
                <a:solidFill>
                  <a:srgbClr val="C00000"/>
                </a:solidFill>
                <a:ea typeface="新細明體" pitchFamily="18" charset="-120"/>
              </a:rPr>
              <a:t>IMPACT </a:t>
            </a:r>
            <a:r>
              <a:rPr lang="en-US" altLang="zh-TW" sz="3200" b="1" dirty="0">
                <a:solidFill>
                  <a:srgbClr val="C00000"/>
                </a:solidFill>
                <a:ea typeface="新細明體" pitchFamily="18" charset="-120"/>
              </a:rPr>
              <a:t>Secretariat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217</TotalTime>
  <Words>640</Words>
  <Application>Microsoft Office PowerPoint</Application>
  <PresentationFormat>自訂</PresentationFormat>
  <Paragraphs>57</Paragraphs>
  <Slides>1</Slides>
  <Notes>1</Notes>
  <HiddenSlides>0</HiddenSlides>
  <MMClips>0</MMClips>
  <ScaleCrop>false</ScaleCrop>
  <HeadingPairs>
    <vt:vector size="8" baseType="variant">
      <vt:variant>
        <vt:lpstr>使用字型</vt:lpstr>
      </vt:variant>
      <vt:variant>
        <vt:i4>4</vt:i4>
      </vt:variant>
      <vt:variant>
        <vt:lpstr>佈景主題</vt:lpstr>
      </vt:variant>
      <vt:variant>
        <vt:i4>1</vt:i4>
      </vt:variant>
      <vt:variant>
        <vt:lpstr>內嵌 OLE 伺服程式</vt:lpstr>
      </vt:variant>
      <vt:variant>
        <vt:i4>1</vt:i4>
      </vt:variant>
      <vt:variant>
        <vt:lpstr>投影片標題</vt:lpstr>
      </vt:variant>
      <vt:variant>
        <vt:i4>1</vt:i4>
      </vt:variant>
    </vt:vector>
  </HeadingPairs>
  <TitlesOfParts>
    <vt:vector size="7" baseType="lpstr">
      <vt:lpstr>新細明體</vt:lpstr>
      <vt:lpstr>Arial</vt:lpstr>
      <vt:lpstr>Symbol</vt:lpstr>
      <vt:lpstr>Times New Roman</vt:lpstr>
      <vt:lpstr>Default Design</vt:lpstr>
      <vt:lpstr>CorelDRAW</vt:lpstr>
      <vt:lpstr>PowerPoint 簡報</vt:lpstr>
    </vt:vector>
  </TitlesOfParts>
  <Company>MegaPrint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36x48 Vertical Poster</dc:title>
  <dc:creator>Ethan Shulda</dc:creator>
  <dc:description>©MegaPrint Inc. 2009</dc:description>
  <cp:lastModifiedBy>Microsoft 帳戶</cp:lastModifiedBy>
  <cp:revision>41</cp:revision>
  <dcterms:created xsi:type="dcterms:W3CDTF">2008-12-04T00:20:37Z</dcterms:created>
  <dcterms:modified xsi:type="dcterms:W3CDTF">2025-03-05T08:59:42Z</dcterms:modified>
  <cp:category>Research Poster</cp:category>
</cp:coreProperties>
</file>