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9601200" cy="12801600" type="A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492" y="-4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AC9ACE-F64A-4558-A4D7-52B20DA3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FEDFF6-584C-480D-BED9-EE1ADA047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5C3317-49ED-4CEF-904F-D8E65EE9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AEACBA-43A9-4118-B349-F1067D97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27CBA2-EB4F-4017-B9DD-BDD6FD7D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24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23A95A-8ED7-4BE6-AA16-405565DC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9610502-EAE7-4F9A-858B-84B965F96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D9DEEC-D577-42F2-8BE6-91C7F1D8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77A630-2E27-4E2E-9CB7-9969E162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FCF353-559D-428B-8A6B-64D14A3B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37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9646322-559D-476A-96BF-F72AC90BC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AE5D6C-9774-486A-9FE5-7D6B5AF41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18A810-B2A8-4DD9-8E76-F645C62B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694459-96F6-4427-A828-2F42A125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EB7C79-181F-4459-8C52-0F49CF92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0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F453A-15CD-4F2A-8F88-8679CAA0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96B854-B5D9-4B15-9A08-B3503B64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6DD989-398C-43EB-851E-218DC9FF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8FA454-096E-4F22-B04E-D7EE0964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0B2C38-87DE-418E-881D-9D730485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E8F3D5-8476-4B1D-9FD7-76A896C2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F59C17-8F7E-454F-8F02-B8B13D8E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02D6C3-47EC-41BA-BA94-A6D12B52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C9DE2B-6C2B-4AD1-BDC3-57FEC638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94FA04-6A04-4AF6-9E31-D6D20CCC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7C6E4F-9EF6-42B6-B2B6-9978C72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F8DC8A-DFEB-4C87-B8F1-693EED4B3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335A04-B04F-4F66-B1B0-186135667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E3B9C4-E63B-47AB-9B2C-A7719901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0BEE46D-0AF0-47E3-B0FA-F6054218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AB3B46-B5B0-4349-943B-80222108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17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1CE668-77AE-433E-A545-1F9F2E5D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6280B0-3695-4AF1-8405-664FB563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FDCF96-1496-4C5F-83F6-B6BB8FE7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CF5817-871D-49AC-B810-11A91A356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417E515-CB46-413A-AFB2-E7874A2A4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3A652F4-47DE-44FB-BD8E-1C6EA61B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105FE0-B047-40C9-9988-7A8B81E8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B379E4-C6DD-49C7-A64A-AEA4E349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8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1E8B4B-3AF3-44A5-8975-97689327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964561-CEF5-480A-869D-E180E3E4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2F251C-8958-463E-9C74-F4EAA727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4AD02FE-6464-441E-B81F-6CCA2E49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62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614FF0E-A146-47E1-923B-28803195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A13FF6-3BA8-488B-880F-A6A26EF5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1E199-308A-47AC-AAFF-48B3335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4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A88942-077C-4529-81B4-5D862CC7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4B81F1-4332-4906-ADD2-87803D84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3F05BE-463B-400B-9171-5D8868944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6E8886-7BC6-4729-9889-A6029FFD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E869CA-7ED8-4441-86E3-7A9CEB12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A99A4F-81D1-4388-8B3E-C717C795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4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A11D2-1C29-4215-855D-36E89758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D34AEA-74E6-478E-8D21-A857268C2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2291FC-539D-4EB0-954C-8D854C5D7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15FB1C-F020-4A16-8276-FEB8AFFF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E22F90-28BC-4207-98F4-067BC512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3B1D14-49ED-434E-97B3-2FE931BA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5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20E1CB8-14E1-4D28-968E-5CF51947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85C31D-2E65-45AF-B499-B115B4D5A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98B272-0BA5-4FAE-A6CF-810FC97A3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5476-2B51-4A0E-BC30-D34629D3653C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5E45D8-74E3-432F-88F4-A081D2ED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4760CB-7E34-408D-BF3C-4AA3B23F9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9587-1D3F-4A1B-A8D5-D3281E167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87B1A41-0E0E-4E8F-90B2-E43AA0D2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350"/>
            <a:ext cx="9610345" cy="38457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3660019"/>
            <a:ext cx="9601201" cy="9141581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51A4222-AE19-4DEC-A216-60AA1EB36D71}"/>
              </a:ext>
            </a:extLst>
          </p:cNvPr>
          <p:cNvSpPr/>
          <p:nvPr/>
        </p:nvSpPr>
        <p:spPr>
          <a:xfrm>
            <a:off x="2944180" y="3926134"/>
            <a:ext cx="5103810" cy="24352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75EF13D-EE4B-4862-B17C-F7A8E86E8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69" y="758931"/>
            <a:ext cx="5272637" cy="2693367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br>
              <a:rPr lang="en-US" altLang="zh-TW" sz="54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全國高中生</a:t>
            </a:r>
            <a:br>
              <a:rPr lang="en-US" altLang="zh-TW" sz="54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9600" b="1" dirty="0">
                <a:ln w="19050">
                  <a:solidFill>
                    <a:schemeClr val="bg1"/>
                  </a:solidFill>
                  <a:prstDash val="solid"/>
                </a:ln>
                <a:latin typeface="HGPGothicE" panose="020B0900000000000000" pitchFamily="34" charset="-128"/>
                <a:ea typeface="HGPGothicE" panose="020B0900000000000000" pitchFamily="34" charset="-128"/>
              </a:rPr>
              <a:t>材料科技</a:t>
            </a:r>
            <a:br>
              <a:rPr lang="en-US" altLang="zh-TW" sz="54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ln w="12700">
                  <a:solidFill>
                    <a:schemeClr val="bg1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海報競賽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F4E2978-7C2C-4A30-9C1C-4C92C44371F9}"/>
              </a:ext>
            </a:extLst>
          </p:cNvPr>
          <p:cNvSpPr txBox="1"/>
          <p:nvPr/>
        </p:nvSpPr>
        <p:spPr>
          <a:xfrm>
            <a:off x="5223935" y="1389024"/>
            <a:ext cx="4255477" cy="1255728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720090">
              <a:lnSpc>
                <a:spcPct val="90000"/>
              </a:lnSpc>
              <a:spcBef>
                <a:spcPct val="0"/>
              </a:spcBef>
              <a:buNone/>
              <a:defRPr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11/19 (</a:t>
            </a:r>
            <a:r>
              <a:rPr lang="zh-TW" alt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六</a:t>
            </a:r>
            <a:r>
              <a:rPr lang="en-US" altLang="zh-TW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zh-TW" alt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材料科學學會主辦</a:t>
            </a:r>
            <a:endParaRPr lang="en-US" altLang="zh-TW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TW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zh-TW" alt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國立聯合大學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F999BB-0B79-4EBD-BB73-ACF06118A115}"/>
              </a:ext>
            </a:extLst>
          </p:cNvPr>
          <p:cNvSpPr/>
          <p:nvPr/>
        </p:nvSpPr>
        <p:spPr>
          <a:xfrm>
            <a:off x="136517" y="4019521"/>
            <a:ext cx="4923839" cy="850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以海報展示的方式發表與材料科技相關之研究成果。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參賽資格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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學年度第一學期在學之全國公私立高中職學生。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每組至少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人、至多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人，組隊報名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人不包含指導老師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每位學生限投稿一次。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報名日期、報名方法與海報格式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請於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日前掃描下方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線上填寫報名表與上傳海報電子檔。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海報呈現以圖像、表格及重點文字為佳，格式可參考網頁中檔案連結。決賽所張貼的海報請自行輸出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大小需小於海報板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(84.1cm * 118.9cm)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活動競賽網頁請參考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https://mrst2022.conf.tw</a:t>
            </a: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海報初選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經本會初步篩選，挑選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組為原則，入選隊伍將頒發入選證書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初選標準為研究主題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(40%)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、創意與實用價值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(60%)</a:t>
            </a:r>
          </a:p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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初選結果將於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日公布於官方網頁，並以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通知參賽人。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5115F2B-DE50-436F-B0F0-95F77C60899F}"/>
              </a:ext>
            </a:extLst>
          </p:cNvPr>
          <p:cNvSpPr/>
          <p:nvPr/>
        </p:nvSpPr>
        <p:spPr>
          <a:xfrm>
            <a:off x="5060356" y="3939710"/>
            <a:ext cx="4582633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海報展示方式與時間地點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請參賽隊伍自行列印海報，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9:30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請於國立聯合大學八甲校區報到， 當天活動詳細時程請參見競賽網頁資訊。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評審標準與獎項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評審結果將於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日公布。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評審標準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研究主題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、創意學術與實用價值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、海報展示及表達能力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(30%)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選出：冠軍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、亞軍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、季軍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、及優選與佳作各數名，並頒發「獎狀」。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 2" panose="05020102010507070707" pitchFamily="18" charset="2"/>
              <a:buChar char=""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11/19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相關科普演講活動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成功大學材料系 蘇彥勳教授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向大自然學習之仿生科技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微軟公司 首席機構工程師 鄧建龍博士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鋁合金在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產品的應用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聯合大學材料系 謝健教授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生活中的尖端材料科技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當日參加海報展示，不需繳交註冊費，並提供午餐餐盒。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參賽作品如有抄襲、研究成果不實、侵犯他人智慧財產權或違反其他相關法令規定者，一律取消受獎資格，並自負法律責任。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如有未盡事宜，請參考網頁公告。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 2" panose="05020102010507070707" pitchFamily="18" charset="2"/>
              <a:buChar char="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聯絡人資料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國立聯合大學材料科學工程學系 謝健教授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jshieh@nuu.edu.tw ; (037) 382244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CE56CE5-C0DD-48F9-B6E9-1618B825C8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12" y="11701441"/>
            <a:ext cx="569876" cy="719003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050BA96-F022-49ED-84E6-D3C838F1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4" y="11802916"/>
            <a:ext cx="1609985" cy="61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most.gov.tw/most/attachments/db37bb37-675d-4199-98aa-130d952dd35b">
            <a:extLst>
              <a:ext uri="{FF2B5EF4-FFF2-40B4-BE49-F238E27FC236}">
                <a16:creationId xmlns:a16="http://schemas.microsoft.com/office/drawing/2014/main" id="{8E309D95-498F-4A8C-8BB7-BE0E9415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88" y="11319173"/>
            <a:ext cx="2244811" cy="13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80F6934-98FF-4258-87FA-4B3FC4FB4DAA}"/>
              </a:ext>
            </a:extLst>
          </p:cNvPr>
          <p:cNvSpPr txBox="1"/>
          <p:nvPr/>
        </p:nvSpPr>
        <p:spPr>
          <a:xfrm>
            <a:off x="2678598" y="3660019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認識材料科技  充實學習歷程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EE4C4ED-D275-44DC-B565-BAB93878F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29" y="731953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492</Words>
  <Application>Microsoft Office PowerPoint</Application>
  <PresentationFormat>A3 紙張 (297x420 公釐)</PresentationFormat>
  <Paragraphs>58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HGPGothicE</vt:lpstr>
      <vt:lpstr>微軟正黑體</vt:lpstr>
      <vt:lpstr>新細明體</vt:lpstr>
      <vt:lpstr>Arial</vt:lpstr>
      <vt:lpstr>Calibri</vt:lpstr>
      <vt:lpstr>Calibri Light</vt:lpstr>
      <vt:lpstr>Wingdings 2</vt:lpstr>
      <vt:lpstr>Office 佈景主題</vt:lpstr>
      <vt:lpstr>111年度 全國高中生 材料科技 海報競賽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111年度 高中生材料科技 壁報競賽徵件</dc:title>
  <dc:creator>謝健</dc:creator>
  <cp:lastModifiedBy>Author</cp:lastModifiedBy>
  <cp:revision>44</cp:revision>
  <dcterms:created xsi:type="dcterms:W3CDTF">2022-02-25T11:42:22Z</dcterms:created>
  <dcterms:modified xsi:type="dcterms:W3CDTF">2022-05-11T09:02:38Z</dcterms:modified>
</cp:coreProperties>
</file>